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9" r:id="rId2"/>
    <p:sldId id="311" r:id="rId3"/>
    <p:sldId id="257" r:id="rId4"/>
    <p:sldId id="672" r:id="rId5"/>
    <p:sldId id="836" r:id="rId6"/>
    <p:sldId id="268" r:id="rId7"/>
    <p:sldId id="863" r:id="rId8"/>
    <p:sldId id="276" r:id="rId9"/>
    <p:sldId id="275" r:id="rId10"/>
    <p:sldId id="278" r:id="rId11"/>
    <p:sldId id="272" r:id="rId12"/>
    <p:sldId id="795" r:id="rId13"/>
    <p:sldId id="267" r:id="rId14"/>
    <p:sldId id="286" r:id="rId15"/>
    <p:sldId id="870" r:id="rId16"/>
    <p:sldId id="285" r:id="rId17"/>
    <p:sldId id="790" r:id="rId18"/>
    <p:sldId id="869" r:id="rId19"/>
    <p:sldId id="305" r:id="rId20"/>
    <p:sldId id="293" r:id="rId21"/>
    <p:sldId id="290" r:id="rId22"/>
    <p:sldId id="289" r:id="rId23"/>
    <p:sldId id="291" r:id="rId24"/>
    <p:sldId id="294" r:id="rId25"/>
    <p:sldId id="296" r:id="rId26"/>
    <p:sldId id="298" r:id="rId27"/>
    <p:sldId id="308" r:id="rId28"/>
    <p:sldId id="864"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034"/>
    <a:srgbClr val="A0E1D5"/>
    <a:srgbClr val="967E76"/>
    <a:srgbClr val="642F79"/>
    <a:srgbClr val="ECEC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81" autoAdjust="0"/>
    <p:restoredTop sz="94660"/>
  </p:normalViewPr>
  <p:slideViewPr>
    <p:cSldViewPr snapToGrid="0">
      <p:cViewPr varScale="1">
        <p:scale>
          <a:sx n="98" d="100"/>
          <a:sy n="98" d="100"/>
        </p:scale>
        <p:origin x="108" y="3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Murray" userId="444d03e0-583d-4ee3-9d54-8624b9f35946" providerId="ADAL" clId="{1A50F4F8-492C-49DB-9956-EACA014BD2FF}"/>
    <pc:docChg chg="custSel modSld">
      <pc:chgData name="David Murray" userId="444d03e0-583d-4ee3-9d54-8624b9f35946" providerId="ADAL" clId="{1A50F4F8-492C-49DB-9956-EACA014BD2FF}" dt="2025-08-19T14:33:42.274" v="5" actId="26606"/>
      <pc:docMkLst>
        <pc:docMk/>
      </pc:docMkLst>
      <pc:sldChg chg="addSp delSp modSp mod setBg modAnim">
        <pc:chgData name="David Murray" userId="444d03e0-583d-4ee3-9d54-8624b9f35946" providerId="ADAL" clId="{1A50F4F8-492C-49DB-9956-EACA014BD2FF}" dt="2025-08-19T14:33:42.274" v="5" actId="26606"/>
        <pc:sldMkLst>
          <pc:docMk/>
          <pc:sldMk cId="2764121095" sldId="290"/>
        </pc:sldMkLst>
        <pc:spChg chg="add del mod">
          <ac:chgData name="David Murray" userId="444d03e0-583d-4ee3-9d54-8624b9f35946" providerId="ADAL" clId="{1A50F4F8-492C-49DB-9956-EACA014BD2FF}" dt="2025-08-19T14:33:33.663" v="1"/>
          <ac:spMkLst>
            <pc:docMk/>
            <pc:sldMk cId="2764121095" sldId="290"/>
            <ac:spMk id="2" creationId="{C662FC42-BB35-7E67-BA7D-E0BE4C1AEF7B}"/>
          </ac:spMkLst>
        </pc:spChg>
        <pc:spChg chg="mod ord">
          <ac:chgData name="David Murray" userId="444d03e0-583d-4ee3-9d54-8624b9f35946" providerId="ADAL" clId="{1A50F4F8-492C-49DB-9956-EACA014BD2FF}" dt="2025-08-19T14:33:42.274" v="5" actId="26606"/>
          <ac:spMkLst>
            <pc:docMk/>
            <pc:sldMk cId="2764121095" sldId="290"/>
            <ac:spMk id="3" creationId="{799823A0-2116-1425-713C-26BCC9B9E467}"/>
          </ac:spMkLst>
        </pc:spChg>
        <pc:spChg chg="add">
          <ac:chgData name="David Murray" userId="444d03e0-583d-4ee3-9d54-8624b9f35946" providerId="ADAL" clId="{1A50F4F8-492C-49DB-9956-EACA014BD2FF}" dt="2025-08-19T14:33:42.274" v="5" actId="26606"/>
          <ac:spMkLst>
            <pc:docMk/>
            <pc:sldMk cId="2764121095" sldId="290"/>
            <ac:spMk id="10" creationId="{460B0EFB-53ED-4F35-B05D-F658EA021C65}"/>
          </ac:spMkLst>
        </pc:spChg>
        <pc:spChg chg="add">
          <ac:chgData name="David Murray" userId="444d03e0-583d-4ee3-9d54-8624b9f35946" providerId="ADAL" clId="{1A50F4F8-492C-49DB-9956-EACA014BD2FF}" dt="2025-08-19T14:33:42.274" v="5" actId="26606"/>
          <ac:spMkLst>
            <pc:docMk/>
            <pc:sldMk cId="2764121095" sldId="290"/>
            <ac:spMk id="12" creationId="{835EF3DD-7D43-4A27-8967-A92FD8CC9365}"/>
          </ac:spMkLst>
        </pc:spChg>
        <pc:picChg chg="add mod">
          <ac:chgData name="David Murray" userId="444d03e0-583d-4ee3-9d54-8624b9f35946" providerId="ADAL" clId="{1A50F4F8-492C-49DB-9956-EACA014BD2FF}" dt="2025-08-19T14:33:42.274" v="5" actId="26606"/>
          <ac:picMkLst>
            <pc:docMk/>
            <pc:sldMk cId="2764121095" sldId="290"/>
            <ac:picMk id="5" creationId="{01E5E3E6-5AF1-43FB-71C0-4A5044648785}"/>
          </ac:picMkLst>
        </pc:picChg>
        <pc:picChg chg="del">
          <ac:chgData name="David Murray" userId="444d03e0-583d-4ee3-9d54-8624b9f35946" providerId="ADAL" clId="{1A50F4F8-492C-49DB-9956-EACA014BD2FF}" dt="2025-08-19T14:33:05.033" v="0" actId="478"/>
          <ac:picMkLst>
            <pc:docMk/>
            <pc:sldMk cId="2764121095" sldId="290"/>
            <ac:picMk id="10242" creationId="{A3C585D8-3ACB-8FC0-CA77-BDAA56D6DF4F}"/>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FCE484F-FCCF-4B06-9B0A-9D22CDD52997}" type="doc">
      <dgm:prSet loTypeId="urn:microsoft.com/office/officeart/2005/8/layout/hierarchy4" loCatId="list" qsTypeId="urn:microsoft.com/office/officeart/2005/8/quickstyle/3d5" qsCatId="3D" csTypeId="urn:microsoft.com/office/officeart/2005/8/colors/colorful3" csCatId="colorful" phldr="1"/>
      <dgm:spPr/>
      <dgm:t>
        <a:bodyPr/>
        <a:lstStyle/>
        <a:p>
          <a:endParaRPr lang="en-IE"/>
        </a:p>
      </dgm:t>
    </dgm:pt>
    <dgm:pt modelId="{9E9AA8EE-94CF-432B-9B19-C2BB6F308553}">
      <dgm:prSet custT="1"/>
      <dgm:spPr/>
      <dgm:t>
        <a:bodyPr/>
        <a:lstStyle/>
        <a:p>
          <a:r>
            <a:rPr lang="en-GB" sz="4400" b="1" u="none" dirty="0">
              <a:latin typeface="Times New Roman" panose="02020603050405020304" pitchFamily="18" charset="0"/>
              <a:cs typeface="Times New Roman" panose="02020603050405020304" pitchFamily="18" charset="0"/>
            </a:rPr>
            <a:t>Catholic Education an Irish Schools Trust:</a:t>
          </a:r>
          <a:endParaRPr lang="en-IE" sz="4400" u="none" dirty="0">
            <a:latin typeface="Times New Roman" panose="02020603050405020304" pitchFamily="18" charset="0"/>
            <a:cs typeface="Times New Roman" panose="02020603050405020304" pitchFamily="18" charset="0"/>
          </a:endParaRPr>
        </a:p>
      </dgm:t>
    </dgm:pt>
    <dgm:pt modelId="{F0235F17-9359-426F-AA7D-7612E9E3B5A8}" type="parTrans" cxnId="{C4E62BDE-66FD-4CAD-AF1C-034D8905AC6B}">
      <dgm:prSet/>
      <dgm:spPr/>
      <dgm:t>
        <a:bodyPr/>
        <a:lstStyle/>
        <a:p>
          <a:endParaRPr lang="en-IE"/>
        </a:p>
      </dgm:t>
    </dgm:pt>
    <dgm:pt modelId="{3733106A-2CF3-49C0-831E-646962EBB545}" type="sibTrans" cxnId="{C4E62BDE-66FD-4CAD-AF1C-034D8905AC6B}">
      <dgm:prSet/>
      <dgm:spPr/>
      <dgm:t>
        <a:bodyPr/>
        <a:lstStyle/>
        <a:p>
          <a:endParaRPr lang="en-IE"/>
        </a:p>
      </dgm:t>
    </dgm:pt>
    <dgm:pt modelId="{8B23999C-EFCF-41A2-BD23-E143BA0C9C81}">
      <dgm:prSet/>
      <dgm:spPr/>
      <dgm:t>
        <a:bodyPr/>
        <a:lstStyle/>
        <a:p>
          <a:pPr>
            <a:lnSpc>
              <a:spcPct val="114000"/>
            </a:lnSpc>
            <a:spcAft>
              <a:spcPts val="0"/>
            </a:spcAft>
          </a:pPr>
          <a:r>
            <a:rPr lang="en-GB" b="0" i="0" dirty="0">
              <a:solidFill>
                <a:schemeClr val="bg1"/>
              </a:solidFill>
              <a:effectLst/>
              <a:latin typeface="Times New Roman" panose="02020603050405020304" pitchFamily="18" charset="0"/>
              <a:cs typeface="Times New Roman" panose="02020603050405020304" pitchFamily="18" charset="0"/>
            </a:rPr>
            <a:t>Missionaries of the Sacred Heart.</a:t>
          </a:r>
          <a:endParaRPr lang="en-IE" dirty="0">
            <a:solidFill>
              <a:schemeClr val="bg1"/>
            </a:solidFill>
            <a:latin typeface="Times New Roman" panose="02020603050405020304" pitchFamily="18" charset="0"/>
            <a:cs typeface="Times New Roman" panose="02020603050405020304" pitchFamily="18" charset="0"/>
          </a:endParaRPr>
        </a:p>
      </dgm:t>
    </dgm:pt>
    <dgm:pt modelId="{2829510F-1080-4CF8-AA13-51CB51782355}" type="parTrans" cxnId="{D1093359-D02D-4323-88B0-64BC8FF2A55F}">
      <dgm:prSet/>
      <dgm:spPr/>
      <dgm:t>
        <a:bodyPr/>
        <a:lstStyle/>
        <a:p>
          <a:endParaRPr lang="en-IE"/>
        </a:p>
      </dgm:t>
    </dgm:pt>
    <dgm:pt modelId="{37120E13-F05E-44E4-9A43-34A7FAF1C7DE}" type="sibTrans" cxnId="{D1093359-D02D-4323-88B0-64BC8FF2A55F}">
      <dgm:prSet/>
      <dgm:spPr/>
      <dgm:t>
        <a:bodyPr/>
        <a:lstStyle/>
        <a:p>
          <a:endParaRPr lang="en-IE"/>
        </a:p>
      </dgm:t>
    </dgm:pt>
    <dgm:pt modelId="{C28100DC-D4C4-459A-AB73-754DCC8C51B8}">
      <dgm:prSet/>
      <dgm:spPr/>
      <dgm:t>
        <a:bodyPr/>
        <a:lstStyle/>
        <a:p>
          <a:pPr>
            <a:lnSpc>
              <a:spcPct val="114000"/>
            </a:lnSpc>
            <a:spcAft>
              <a:spcPts val="0"/>
            </a:spcAft>
          </a:pPr>
          <a:r>
            <a:rPr lang="en-GB" dirty="0">
              <a:solidFill>
                <a:schemeClr val="bg1"/>
              </a:solidFill>
              <a:latin typeface="Times New Roman" panose="02020603050405020304" pitchFamily="18" charset="0"/>
              <a:cs typeface="Times New Roman" panose="02020603050405020304" pitchFamily="18" charset="0"/>
            </a:rPr>
            <a:t>Daughters of Charity</a:t>
          </a:r>
          <a:endParaRPr lang="en-IE" dirty="0">
            <a:solidFill>
              <a:schemeClr val="bg1"/>
            </a:solidFill>
            <a:latin typeface="Times New Roman" panose="02020603050405020304" pitchFamily="18" charset="0"/>
            <a:cs typeface="Times New Roman" panose="02020603050405020304" pitchFamily="18" charset="0"/>
          </a:endParaRPr>
        </a:p>
      </dgm:t>
    </dgm:pt>
    <dgm:pt modelId="{1240B29D-7CCB-47A8-B990-98034D645242}" type="parTrans" cxnId="{AC9BDDEC-CF1A-4AD1-948A-012F5FF863D8}">
      <dgm:prSet/>
      <dgm:spPr/>
      <dgm:t>
        <a:bodyPr/>
        <a:lstStyle/>
        <a:p>
          <a:endParaRPr lang="en-IE"/>
        </a:p>
      </dgm:t>
    </dgm:pt>
    <dgm:pt modelId="{E561BECB-B691-4058-A857-824D9B1AC9CB}" type="sibTrans" cxnId="{AC9BDDEC-CF1A-4AD1-948A-012F5FF863D8}">
      <dgm:prSet/>
      <dgm:spPr/>
      <dgm:t>
        <a:bodyPr/>
        <a:lstStyle/>
        <a:p>
          <a:endParaRPr lang="en-IE"/>
        </a:p>
      </dgm:t>
    </dgm:pt>
    <dgm:pt modelId="{B31F48A5-059B-42E1-B324-7F819F996267}">
      <dgm:prSet/>
      <dgm:spPr/>
      <dgm:t>
        <a:bodyPr/>
        <a:lstStyle/>
        <a:p>
          <a:pPr>
            <a:lnSpc>
              <a:spcPct val="114000"/>
            </a:lnSpc>
            <a:spcAft>
              <a:spcPts val="0"/>
            </a:spcAft>
          </a:pPr>
          <a:r>
            <a:rPr lang="en-GB" b="0" i="0" dirty="0">
              <a:solidFill>
                <a:schemeClr val="bg1"/>
              </a:solidFill>
              <a:effectLst/>
              <a:latin typeface="Times New Roman" panose="02020603050405020304" pitchFamily="18" charset="0"/>
              <a:cs typeface="Times New Roman" panose="02020603050405020304" pitchFamily="18" charset="0"/>
            </a:rPr>
            <a:t>Presentation Sisters</a:t>
          </a:r>
          <a:endParaRPr lang="en-IE" dirty="0">
            <a:solidFill>
              <a:schemeClr val="bg1"/>
            </a:solidFill>
            <a:latin typeface="Times New Roman" panose="02020603050405020304" pitchFamily="18" charset="0"/>
            <a:cs typeface="Times New Roman" panose="02020603050405020304" pitchFamily="18" charset="0"/>
          </a:endParaRPr>
        </a:p>
      </dgm:t>
    </dgm:pt>
    <dgm:pt modelId="{AA198F90-32C3-4D84-9E2D-F183609D6FA9}" type="parTrans" cxnId="{04F60C2F-BC67-4D99-9421-4767FD252E98}">
      <dgm:prSet/>
      <dgm:spPr/>
      <dgm:t>
        <a:bodyPr/>
        <a:lstStyle/>
        <a:p>
          <a:endParaRPr lang="en-IE"/>
        </a:p>
      </dgm:t>
    </dgm:pt>
    <dgm:pt modelId="{CA36BAF0-8E56-4126-AD49-DC890D5DAB35}" type="sibTrans" cxnId="{04F60C2F-BC67-4D99-9421-4767FD252E98}">
      <dgm:prSet/>
      <dgm:spPr/>
      <dgm:t>
        <a:bodyPr/>
        <a:lstStyle/>
        <a:p>
          <a:endParaRPr lang="en-IE"/>
        </a:p>
      </dgm:t>
    </dgm:pt>
    <dgm:pt modelId="{76C6051D-E90D-43C0-8D5B-01B8D92A2165}">
      <dgm:prSet/>
      <dgm:spPr/>
      <dgm:t>
        <a:bodyPr/>
        <a:lstStyle/>
        <a:p>
          <a:pPr>
            <a:lnSpc>
              <a:spcPct val="114000"/>
            </a:lnSpc>
            <a:spcAft>
              <a:spcPts val="0"/>
            </a:spcAft>
          </a:pPr>
          <a:r>
            <a:rPr lang="en-GB" b="0" i="0" dirty="0">
              <a:solidFill>
                <a:schemeClr val="bg1"/>
              </a:solidFill>
              <a:effectLst/>
              <a:latin typeface="Times New Roman" panose="02020603050405020304" pitchFamily="18" charset="0"/>
              <a:cs typeface="Times New Roman" panose="02020603050405020304" pitchFamily="18" charset="0"/>
            </a:rPr>
            <a:t>Sisters of the Christian Retreat</a:t>
          </a:r>
          <a:endParaRPr lang="en-IE" dirty="0">
            <a:solidFill>
              <a:schemeClr val="bg1"/>
            </a:solidFill>
            <a:latin typeface="Times New Roman" panose="02020603050405020304" pitchFamily="18" charset="0"/>
            <a:cs typeface="Times New Roman" panose="02020603050405020304" pitchFamily="18" charset="0"/>
          </a:endParaRPr>
        </a:p>
      </dgm:t>
    </dgm:pt>
    <dgm:pt modelId="{966AA0D4-53EA-47FA-B9FA-E58585E3CA33}" type="parTrans" cxnId="{14056EDC-141E-4654-BE6E-98096E6B79FE}">
      <dgm:prSet/>
      <dgm:spPr/>
      <dgm:t>
        <a:bodyPr/>
        <a:lstStyle/>
        <a:p>
          <a:endParaRPr lang="en-IE"/>
        </a:p>
      </dgm:t>
    </dgm:pt>
    <dgm:pt modelId="{CD284C73-BFE8-40DB-AA48-BDC77DE0FEF9}" type="sibTrans" cxnId="{14056EDC-141E-4654-BE6E-98096E6B79FE}">
      <dgm:prSet/>
      <dgm:spPr/>
      <dgm:t>
        <a:bodyPr/>
        <a:lstStyle/>
        <a:p>
          <a:endParaRPr lang="en-IE"/>
        </a:p>
      </dgm:t>
    </dgm:pt>
    <dgm:pt modelId="{D036AAB5-25B4-A64A-AC37-FB26DCCCD396}">
      <dgm:prSet/>
      <dgm:spPr/>
      <dgm:t>
        <a:bodyPr/>
        <a:lstStyle/>
        <a:p>
          <a:pPr>
            <a:buNone/>
          </a:pPr>
          <a:r>
            <a:rPr lang="en-GB" b="0" i="0" dirty="0">
              <a:solidFill>
                <a:schemeClr val="bg1"/>
              </a:solidFill>
              <a:effectLst/>
              <a:latin typeface="Times New Roman" panose="02020603050405020304" pitchFamily="18" charset="0"/>
              <a:cs typeface="Times New Roman" panose="02020603050405020304" pitchFamily="18" charset="0"/>
            </a:rPr>
            <a:t>Sisters of Mercy</a:t>
          </a:r>
          <a:endParaRPr lang="en-GB" dirty="0">
            <a:solidFill>
              <a:schemeClr val="bg1"/>
            </a:solidFill>
            <a:latin typeface="Times New Roman" panose="02020603050405020304" pitchFamily="18" charset="0"/>
            <a:cs typeface="Times New Roman" panose="02020603050405020304" pitchFamily="18" charset="0"/>
          </a:endParaRPr>
        </a:p>
      </dgm:t>
    </dgm:pt>
    <dgm:pt modelId="{44C85043-CC1F-C44E-9019-8863965C8F4E}" type="parTrans" cxnId="{4C6B1CE5-DF13-3445-BF40-1E1C7102B7F8}">
      <dgm:prSet/>
      <dgm:spPr/>
      <dgm:t>
        <a:bodyPr/>
        <a:lstStyle/>
        <a:p>
          <a:endParaRPr lang="en-GB"/>
        </a:p>
      </dgm:t>
    </dgm:pt>
    <dgm:pt modelId="{AEF3B6CA-E8EE-BA4D-B334-DEFD7FE6EDEE}" type="sibTrans" cxnId="{4C6B1CE5-DF13-3445-BF40-1E1C7102B7F8}">
      <dgm:prSet/>
      <dgm:spPr/>
      <dgm:t>
        <a:bodyPr/>
        <a:lstStyle/>
        <a:p>
          <a:endParaRPr lang="en-GB"/>
        </a:p>
      </dgm:t>
    </dgm:pt>
    <dgm:pt modelId="{9CE99806-21E2-47EA-AFB6-73998BE7E5D0}" type="pres">
      <dgm:prSet presAssocID="{5FCE484F-FCCF-4B06-9B0A-9D22CDD52997}" presName="Name0" presStyleCnt="0">
        <dgm:presLayoutVars>
          <dgm:chPref val="1"/>
          <dgm:dir/>
          <dgm:animOne val="branch"/>
          <dgm:animLvl val="lvl"/>
          <dgm:resizeHandles/>
        </dgm:presLayoutVars>
      </dgm:prSet>
      <dgm:spPr/>
    </dgm:pt>
    <dgm:pt modelId="{0230448C-43B3-417B-9BB4-A74D2D0CCA87}" type="pres">
      <dgm:prSet presAssocID="{9E9AA8EE-94CF-432B-9B19-C2BB6F308553}" presName="vertOne" presStyleCnt="0"/>
      <dgm:spPr/>
    </dgm:pt>
    <dgm:pt modelId="{B5EFF069-F11A-498F-AF65-BABD50AD5A09}" type="pres">
      <dgm:prSet presAssocID="{9E9AA8EE-94CF-432B-9B19-C2BB6F308553}" presName="txOne" presStyleLbl="node0" presStyleIdx="0" presStyleCnt="1">
        <dgm:presLayoutVars>
          <dgm:chPref val="3"/>
        </dgm:presLayoutVars>
      </dgm:prSet>
      <dgm:spPr/>
    </dgm:pt>
    <dgm:pt modelId="{BEE64AB3-49D9-4A54-A37C-7C27688FCDD2}" type="pres">
      <dgm:prSet presAssocID="{9E9AA8EE-94CF-432B-9B19-C2BB6F308553}" presName="parTransOne" presStyleCnt="0"/>
      <dgm:spPr/>
    </dgm:pt>
    <dgm:pt modelId="{F54FBBB5-6271-47A7-A16C-16B12F18CE1A}" type="pres">
      <dgm:prSet presAssocID="{9E9AA8EE-94CF-432B-9B19-C2BB6F308553}" presName="horzOne" presStyleCnt="0"/>
      <dgm:spPr/>
    </dgm:pt>
    <dgm:pt modelId="{BF8B7A63-6731-499B-B150-304B66DE8CEC}" type="pres">
      <dgm:prSet presAssocID="{8B23999C-EFCF-41A2-BD23-E143BA0C9C81}" presName="vertTwo" presStyleCnt="0"/>
      <dgm:spPr/>
    </dgm:pt>
    <dgm:pt modelId="{E4AC84E9-DC1A-44C7-AF39-458D3D33C459}" type="pres">
      <dgm:prSet presAssocID="{8B23999C-EFCF-41A2-BD23-E143BA0C9C81}" presName="txTwo" presStyleLbl="node2" presStyleIdx="0" presStyleCnt="5" custScaleY="141954">
        <dgm:presLayoutVars>
          <dgm:chPref val="3"/>
        </dgm:presLayoutVars>
      </dgm:prSet>
      <dgm:spPr/>
    </dgm:pt>
    <dgm:pt modelId="{F79E56E8-2E23-4969-89C1-ACA19D1C2A37}" type="pres">
      <dgm:prSet presAssocID="{8B23999C-EFCF-41A2-BD23-E143BA0C9C81}" presName="horzTwo" presStyleCnt="0"/>
      <dgm:spPr/>
    </dgm:pt>
    <dgm:pt modelId="{B4B6D7B5-1E57-4987-8A82-A121950B9480}" type="pres">
      <dgm:prSet presAssocID="{37120E13-F05E-44E4-9A43-34A7FAF1C7DE}" presName="sibSpaceTwo" presStyleCnt="0"/>
      <dgm:spPr/>
    </dgm:pt>
    <dgm:pt modelId="{EDF27E85-3BA5-487E-AC5F-412DC0C67B1A}" type="pres">
      <dgm:prSet presAssocID="{C28100DC-D4C4-459A-AB73-754DCC8C51B8}" presName="vertTwo" presStyleCnt="0"/>
      <dgm:spPr/>
    </dgm:pt>
    <dgm:pt modelId="{8B1FC477-CDC8-4973-A49E-534A0E4E9590}" type="pres">
      <dgm:prSet presAssocID="{C28100DC-D4C4-459A-AB73-754DCC8C51B8}" presName="txTwo" presStyleLbl="node2" presStyleIdx="1" presStyleCnt="5" custScaleY="138521">
        <dgm:presLayoutVars>
          <dgm:chPref val="3"/>
        </dgm:presLayoutVars>
      </dgm:prSet>
      <dgm:spPr/>
    </dgm:pt>
    <dgm:pt modelId="{B345B4CE-E994-4E6C-BD48-A7A22CB7D7AE}" type="pres">
      <dgm:prSet presAssocID="{C28100DC-D4C4-459A-AB73-754DCC8C51B8}" presName="horzTwo" presStyleCnt="0"/>
      <dgm:spPr/>
    </dgm:pt>
    <dgm:pt modelId="{76169A5F-BD0C-494B-9CC2-E0E1942ADAEB}" type="pres">
      <dgm:prSet presAssocID="{E561BECB-B691-4058-A857-824D9B1AC9CB}" presName="sibSpaceTwo" presStyleCnt="0"/>
      <dgm:spPr/>
    </dgm:pt>
    <dgm:pt modelId="{79F7FE7B-56B9-4D33-AFBF-9651EFCA1761}" type="pres">
      <dgm:prSet presAssocID="{B31F48A5-059B-42E1-B324-7F819F996267}" presName="vertTwo" presStyleCnt="0"/>
      <dgm:spPr/>
    </dgm:pt>
    <dgm:pt modelId="{1371A0D3-870A-4958-94B2-C7735FD6078B}" type="pres">
      <dgm:prSet presAssocID="{B31F48A5-059B-42E1-B324-7F819F996267}" presName="txTwo" presStyleLbl="node2" presStyleIdx="2" presStyleCnt="5" custScaleY="137109">
        <dgm:presLayoutVars>
          <dgm:chPref val="3"/>
        </dgm:presLayoutVars>
      </dgm:prSet>
      <dgm:spPr/>
    </dgm:pt>
    <dgm:pt modelId="{54D037F1-60CB-423A-B4B8-116AE5F80599}" type="pres">
      <dgm:prSet presAssocID="{B31F48A5-059B-42E1-B324-7F819F996267}" presName="horzTwo" presStyleCnt="0"/>
      <dgm:spPr/>
    </dgm:pt>
    <dgm:pt modelId="{932594F9-0D78-4A2A-8EA4-111EE38B5490}" type="pres">
      <dgm:prSet presAssocID="{CA36BAF0-8E56-4126-AD49-DC890D5DAB35}" presName="sibSpaceTwo" presStyleCnt="0"/>
      <dgm:spPr/>
    </dgm:pt>
    <dgm:pt modelId="{6E30FE0D-0852-4350-9EF1-4380701AD057}" type="pres">
      <dgm:prSet presAssocID="{76C6051D-E90D-43C0-8D5B-01B8D92A2165}" presName="vertTwo" presStyleCnt="0"/>
      <dgm:spPr/>
    </dgm:pt>
    <dgm:pt modelId="{8E874913-C381-4630-8EB6-AEB2567D037D}" type="pres">
      <dgm:prSet presAssocID="{76C6051D-E90D-43C0-8D5B-01B8D92A2165}" presName="txTwo" presStyleLbl="node2" presStyleIdx="3" presStyleCnt="5" custScaleY="137741">
        <dgm:presLayoutVars>
          <dgm:chPref val="3"/>
        </dgm:presLayoutVars>
      </dgm:prSet>
      <dgm:spPr/>
    </dgm:pt>
    <dgm:pt modelId="{BA3514D7-AE93-4A6C-9199-5E251AF8EA98}" type="pres">
      <dgm:prSet presAssocID="{76C6051D-E90D-43C0-8D5B-01B8D92A2165}" presName="horzTwo" presStyleCnt="0"/>
      <dgm:spPr/>
    </dgm:pt>
    <dgm:pt modelId="{D5B8311F-60C5-1342-9EF2-7F06F5766B13}" type="pres">
      <dgm:prSet presAssocID="{CD284C73-BFE8-40DB-AA48-BDC77DE0FEF9}" presName="sibSpaceTwo" presStyleCnt="0"/>
      <dgm:spPr/>
    </dgm:pt>
    <dgm:pt modelId="{28BF4250-7DB9-4743-AB11-D6A41FEF13EA}" type="pres">
      <dgm:prSet presAssocID="{D036AAB5-25B4-A64A-AC37-FB26DCCCD396}" presName="vertTwo" presStyleCnt="0"/>
      <dgm:spPr/>
    </dgm:pt>
    <dgm:pt modelId="{660A444C-8E96-DC45-B789-18A953CD41F7}" type="pres">
      <dgm:prSet presAssocID="{D036AAB5-25B4-A64A-AC37-FB26DCCCD396}" presName="txTwo" presStyleLbl="node2" presStyleIdx="4" presStyleCnt="5" custScaleY="137733">
        <dgm:presLayoutVars>
          <dgm:chPref val="3"/>
        </dgm:presLayoutVars>
      </dgm:prSet>
      <dgm:spPr/>
    </dgm:pt>
    <dgm:pt modelId="{3FD61325-EC26-C84F-9AE3-593FD5FFAA0F}" type="pres">
      <dgm:prSet presAssocID="{D036AAB5-25B4-A64A-AC37-FB26DCCCD396}" presName="horzTwo" presStyleCnt="0"/>
      <dgm:spPr/>
    </dgm:pt>
  </dgm:ptLst>
  <dgm:cxnLst>
    <dgm:cxn modelId="{85CA350E-2442-4454-8ACF-B0CD9D65BB09}" type="presOf" srcId="{9E9AA8EE-94CF-432B-9B19-C2BB6F308553}" destId="{B5EFF069-F11A-498F-AF65-BABD50AD5A09}" srcOrd="0" destOrd="0" presId="urn:microsoft.com/office/officeart/2005/8/layout/hierarchy4"/>
    <dgm:cxn modelId="{734A370F-ED8D-1E49-AF46-4FFB46A03886}" type="presOf" srcId="{D036AAB5-25B4-A64A-AC37-FB26DCCCD396}" destId="{660A444C-8E96-DC45-B789-18A953CD41F7}" srcOrd="0" destOrd="0" presId="urn:microsoft.com/office/officeart/2005/8/layout/hierarchy4"/>
    <dgm:cxn modelId="{2CB34D28-513A-4EED-A039-DE6F99F226B5}" type="presOf" srcId="{C28100DC-D4C4-459A-AB73-754DCC8C51B8}" destId="{8B1FC477-CDC8-4973-A49E-534A0E4E9590}" srcOrd="0" destOrd="0" presId="urn:microsoft.com/office/officeart/2005/8/layout/hierarchy4"/>
    <dgm:cxn modelId="{04F60C2F-BC67-4D99-9421-4767FD252E98}" srcId="{9E9AA8EE-94CF-432B-9B19-C2BB6F308553}" destId="{B31F48A5-059B-42E1-B324-7F819F996267}" srcOrd="2" destOrd="0" parTransId="{AA198F90-32C3-4D84-9E2D-F183609D6FA9}" sibTransId="{CA36BAF0-8E56-4126-AD49-DC890D5DAB35}"/>
    <dgm:cxn modelId="{CC3D8064-DDBB-4026-BD61-C461705CDC97}" type="presOf" srcId="{8B23999C-EFCF-41A2-BD23-E143BA0C9C81}" destId="{E4AC84E9-DC1A-44C7-AF39-458D3D33C459}" srcOrd="0" destOrd="0" presId="urn:microsoft.com/office/officeart/2005/8/layout/hierarchy4"/>
    <dgm:cxn modelId="{D1093359-D02D-4323-88B0-64BC8FF2A55F}" srcId="{9E9AA8EE-94CF-432B-9B19-C2BB6F308553}" destId="{8B23999C-EFCF-41A2-BD23-E143BA0C9C81}" srcOrd="0" destOrd="0" parTransId="{2829510F-1080-4CF8-AA13-51CB51782355}" sibTransId="{37120E13-F05E-44E4-9A43-34A7FAF1C7DE}"/>
    <dgm:cxn modelId="{F04EEA8E-7E37-444E-8195-0C9CEA2A4884}" type="presOf" srcId="{B31F48A5-059B-42E1-B324-7F819F996267}" destId="{1371A0D3-870A-4958-94B2-C7735FD6078B}" srcOrd="0" destOrd="0" presId="urn:microsoft.com/office/officeart/2005/8/layout/hierarchy4"/>
    <dgm:cxn modelId="{DA87B39C-D81F-45CB-BD4A-6D27517BFE81}" type="presOf" srcId="{5FCE484F-FCCF-4B06-9B0A-9D22CDD52997}" destId="{9CE99806-21E2-47EA-AFB6-73998BE7E5D0}" srcOrd="0" destOrd="0" presId="urn:microsoft.com/office/officeart/2005/8/layout/hierarchy4"/>
    <dgm:cxn modelId="{14056EDC-141E-4654-BE6E-98096E6B79FE}" srcId="{9E9AA8EE-94CF-432B-9B19-C2BB6F308553}" destId="{76C6051D-E90D-43C0-8D5B-01B8D92A2165}" srcOrd="3" destOrd="0" parTransId="{966AA0D4-53EA-47FA-B9FA-E58585E3CA33}" sibTransId="{CD284C73-BFE8-40DB-AA48-BDC77DE0FEF9}"/>
    <dgm:cxn modelId="{C4E62BDE-66FD-4CAD-AF1C-034D8905AC6B}" srcId="{5FCE484F-FCCF-4B06-9B0A-9D22CDD52997}" destId="{9E9AA8EE-94CF-432B-9B19-C2BB6F308553}" srcOrd="0" destOrd="0" parTransId="{F0235F17-9359-426F-AA7D-7612E9E3B5A8}" sibTransId="{3733106A-2CF3-49C0-831E-646962EBB545}"/>
    <dgm:cxn modelId="{4C6B1CE5-DF13-3445-BF40-1E1C7102B7F8}" srcId="{9E9AA8EE-94CF-432B-9B19-C2BB6F308553}" destId="{D036AAB5-25B4-A64A-AC37-FB26DCCCD396}" srcOrd="4" destOrd="0" parTransId="{44C85043-CC1F-C44E-9019-8863965C8F4E}" sibTransId="{AEF3B6CA-E8EE-BA4D-B334-DEFD7FE6EDEE}"/>
    <dgm:cxn modelId="{C65835E8-C747-4514-9347-C71EFC813949}" type="presOf" srcId="{76C6051D-E90D-43C0-8D5B-01B8D92A2165}" destId="{8E874913-C381-4630-8EB6-AEB2567D037D}" srcOrd="0" destOrd="0" presId="urn:microsoft.com/office/officeart/2005/8/layout/hierarchy4"/>
    <dgm:cxn modelId="{AC9BDDEC-CF1A-4AD1-948A-012F5FF863D8}" srcId="{9E9AA8EE-94CF-432B-9B19-C2BB6F308553}" destId="{C28100DC-D4C4-459A-AB73-754DCC8C51B8}" srcOrd="1" destOrd="0" parTransId="{1240B29D-7CCB-47A8-B990-98034D645242}" sibTransId="{E561BECB-B691-4058-A857-824D9B1AC9CB}"/>
    <dgm:cxn modelId="{D1D265F6-684B-4415-B610-13D394F952FE}" type="presParOf" srcId="{9CE99806-21E2-47EA-AFB6-73998BE7E5D0}" destId="{0230448C-43B3-417B-9BB4-A74D2D0CCA87}" srcOrd="0" destOrd="0" presId="urn:microsoft.com/office/officeart/2005/8/layout/hierarchy4"/>
    <dgm:cxn modelId="{12F0544E-96CA-4994-9EB6-F6646C180E40}" type="presParOf" srcId="{0230448C-43B3-417B-9BB4-A74D2D0CCA87}" destId="{B5EFF069-F11A-498F-AF65-BABD50AD5A09}" srcOrd="0" destOrd="0" presId="urn:microsoft.com/office/officeart/2005/8/layout/hierarchy4"/>
    <dgm:cxn modelId="{3DE5BDFD-AB8B-4626-9F81-F96C53255301}" type="presParOf" srcId="{0230448C-43B3-417B-9BB4-A74D2D0CCA87}" destId="{BEE64AB3-49D9-4A54-A37C-7C27688FCDD2}" srcOrd="1" destOrd="0" presId="urn:microsoft.com/office/officeart/2005/8/layout/hierarchy4"/>
    <dgm:cxn modelId="{39E805D8-AF4C-47F4-B639-CF95C8CAD6E3}" type="presParOf" srcId="{0230448C-43B3-417B-9BB4-A74D2D0CCA87}" destId="{F54FBBB5-6271-47A7-A16C-16B12F18CE1A}" srcOrd="2" destOrd="0" presId="urn:microsoft.com/office/officeart/2005/8/layout/hierarchy4"/>
    <dgm:cxn modelId="{5DFF9F18-B158-467B-82F4-2A4A3DCFDAB8}" type="presParOf" srcId="{F54FBBB5-6271-47A7-A16C-16B12F18CE1A}" destId="{BF8B7A63-6731-499B-B150-304B66DE8CEC}" srcOrd="0" destOrd="0" presId="urn:microsoft.com/office/officeart/2005/8/layout/hierarchy4"/>
    <dgm:cxn modelId="{AD7065EE-EBDD-4E93-9429-F27AD7768B46}" type="presParOf" srcId="{BF8B7A63-6731-499B-B150-304B66DE8CEC}" destId="{E4AC84E9-DC1A-44C7-AF39-458D3D33C459}" srcOrd="0" destOrd="0" presId="urn:microsoft.com/office/officeart/2005/8/layout/hierarchy4"/>
    <dgm:cxn modelId="{7C238382-6455-4944-AFE4-14189304CF29}" type="presParOf" srcId="{BF8B7A63-6731-499B-B150-304B66DE8CEC}" destId="{F79E56E8-2E23-4969-89C1-ACA19D1C2A37}" srcOrd="1" destOrd="0" presId="urn:microsoft.com/office/officeart/2005/8/layout/hierarchy4"/>
    <dgm:cxn modelId="{B6203EAF-8EF6-4CCE-BC4F-A9DA51ECF2DC}" type="presParOf" srcId="{F54FBBB5-6271-47A7-A16C-16B12F18CE1A}" destId="{B4B6D7B5-1E57-4987-8A82-A121950B9480}" srcOrd="1" destOrd="0" presId="urn:microsoft.com/office/officeart/2005/8/layout/hierarchy4"/>
    <dgm:cxn modelId="{C08676FA-A7E1-4D4D-A502-DDC3F82F724A}" type="presParOf" srcId="{F54FBBB5-6271-47A7-A16C-16B12F18CE1A}" destId="{EDF27E85-3BA5-487E-AC5F-412DC0C67B1A}" srcOrd="2" destOrd="0" presId="urn:microsoft.com/office/officeart/2005/8/layout/hierarchy4"/>
    <dgm:cxn modelId="{A0DABBE4-0984-4B61-9EB9-89DE954A72A5}" type="presParOf" srcId="{EDF27E85-3BA5-487E-AC5F-412DC0C67B1A}" destId="{8B1FC477-CDC8-4973-A49E-534A0E4E9590}" srcOrd="0" destOrd="0" presId="urn:microsoft.com/office/officeart/2005/8/layout/hierarchy4"/>
    <dgm:cxn modelId="{54FBC1A0-DA40-4955-A602-50D51008AB2B}" type="presParOf" srcId="{EDF27E85-3BA5-487E-AC5F-412DC0C67B1A}" destId="{B345B4CE-E994-4E6C-BD48-A7A22CB7D7AE}" srcOrd="1" destOrd="0" presId="urn:microsoft.com/office/officeart/2005/8/layout/hierarchy4"/>
    <dgm:cxn modelId="{C6908B9D-C7A5-4FBD-8685-B201FECD1586}" type="presParOf" srcId="{F54FBBB5-6271-47A7-A16C-16B12F18CE1A}" destId="{76169A5F-BD0C-494B-9CC2-E0E1942ADAEB}" srcOrd="3" destOrd="0" presId="urn:microsoft.com/office/officeart/2005/8/layout/hierarchy4"/>
    <dgm:cxn modelId="{C95A26D0-9C6A-4740-A3A9-3B36905AE157}" type="presParOf" srcId="{F54FBBB5-6271-47A7-A16C-16B12F18CE1A}" destId="{79F7FE7B-56B9-4D33-AFBF-9651EFCA1761}" srcOrd="4" destOrd="0" presId="urn:microsoft.com/office/officeart/2005/8/layout/hierarchy4"/>
    <dgm:cxn modelId="{0BC3EC1E-36DC-4135-B439-B08B1A5C496D}" type="presParOf" srcId="{79F7FE7B-56B9-4D33-AFBF-9651EFCA1761}" destId="{1371A0D3-870A-4958-94B2-C7735FD6078B}" srcOrd="0" destOrd="0" presId="urn:microsoft.com/office/officeart/2005/8/layout/hierarchy4"/>
    <dgm:cxn modelId="{5E09C348-90B9-4650-B65C-36D6FECE4170}" type="presParOf" srcId="{79F7FE7B-56B9-4D33-AFBF-9651EFCA1761}" destId="{54D037F1-60CB-423A-B4B8-116AE5F80599}" srcOrd="1" destOrd="0" presId="urn:microsoft.com/office/officeart/2005/8/layout/hierarchy4"/>
    <dgm:cxn modelId="{11B38074-966E-4B59-A99A-56748D14A11D}" type="presParOf" srcId="{F54FBBB5-6271-47A7-A16C-16B12F18CE1A}" destId="{932594F9-0D78-4A2A-8EA4-111EE38B5490}" srcOrd="5" destOrd="0" presId="urn:microsoft.com/office/officeart/2005/8/layout/hierarchy4"/>
    <dgm:cxn modelId="{495C438A-3360-4F5A-85FB-6584634502EF}" type="presParOf" srcId="{F54FBBB5-6271-47A7-A16C-16B12F18CE1A}" destId="{6E30FE0D-0852-4350-9EF1-4380701AD057}" srcOrd="6" destOrd="0" presId="urn:microsoft.com/office/officeart/2005/8/layout/hierarchy4"/>
    <dgm:cxn modelId="{6A61DF46-7D59-4F23-845B-B115E51C3229}" type="presParOf" srcId="{6E30FE0D-0852-4350-9EF1-4380701AD057}" destId="{8E874913-C381-4630-8EB6-AEB2567D037D}" srcOrd="0" destOrd="0" presId="urn:microsoft.com/office/officeart/2005/8/layout/hierarchy4"/>
    <dgm:cxn modelId="{3109B5D9-9048-45AC-BB83-673D95263ED0}" type="presParOf" srcId="{6E30FE0D-0852-4350-9EF1-4380701AD057}" destId="{BA3514D7-AE93-4A6C-9199-5E251AF8EA98}" srcOrd="1" destOrd="0" presId="urn:microsoft.com/office/officeart/2005/8/layout/hierarchy4"/>
    <dgm:cxn modelId="{51081D20-D7E5-7848-BA2A-063DA3C9C42F}" type="presParOf" srcId="{F54FBBB5-6271-47A7-A16C-16B12F18CE1A}" destId="{D5B8311F-60C5-1342-9EF2-7F06F5766B13}" srcOrd="7" destOrd="0" presId="urn:microsoft.com/office/officeart/2005/8/layout/hierarchy4"/>
    <dgm:cxn modelId="{256D2465-205B-3B4E-A692-6DC1CF8D20B7}" type="presParOf" srcId="{F54FBBB5-6271-47A7-A16C-16B12F18CE1A}" destId="{28BF4250-7DB9-4743-AB11-D6A41FEF13EA}" srcOrd="8" destOrd="0" presId="urn:microsoft.com/office/officeart/2005/8/layout/hierarchy4"/>
    <dgm:cxn modelId="{F9FD6CAA-DA94-764F-A9AB-5B82CE30A22C}" type="presParOf" srcId="{28BF4250-7DB9-4743-AB11-D6A41FEF13EA}" destId="{660A444C-8E96-DC45-B789-18A953CD41F7}" srcOrd="0" destOrd="0" presId="urn:microsoft.com/office/officeart/2005/8/layout/hierarchy4"/>
    <dgm:cxn modelId="{4ACCB9C3-CF64-6045-A20C-9D6F0091164D}" type="presParOf" srcId="{28BF4250-7DB9-4743-AB11-D6A41FEF13EA}" destId="{3FD61325-EC26-C84F-9AE3-593FD5FFAA0F}"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9D97174-CE1D-4B86-A370-E83658060B1B}" type="doc">
      <dgm:prSet loTypeId="urn:microsoft.com/office/officeart/2009/3/layout/HorizontalOrganizationChart" loCatId="hierarchy" qsTypeId="urn:microsoft.com/office/officeart/2005/8/quickstyle/simple1" qsCatId="simple" csTypeId="urn:microsoft.com/office/officeart/2005/8/colors/accent2_2" csCatId="accent2" phldr="1"/>
      <dgm:spPr/>
      <dgm:t>
        <a:bodyPr/>
        <a:lstStyle/>
        <a:p>
          <a:endParaRPr lang="en-US"/>
        </a:p>
      </dgm:t>
    </dgm:pt>
    <dgm:pt modelId="{EEC99577-C745-4973-BBA7-A9F40F394382}">
      <dgm:prSet custT="1"/>
      <dgm:spPr>
        <a:solidFill>
          <a:srgbClr val="7030A0"/>
        </a:solidFill>
      </dgm:spPr>
      <dgm:t>
        <a:bodyPr/>
        <a:lstStyle/>
        <a:p>
          <a:r>
            <a:rPr lang="en-IE" sz="2000" b="1" i="0" baseline="0" dirty="0">
              <a:latin typeface="Times New Roman" panose="02020603050405020304" pitchFamily="18" charset="0"/>
              <a:cs typeface="Times New Roman" panose="02020603050405020304" pitchFamily="18" charset="0"/>
            </a:rPr>
            <a:t>Our 5 Core Values</a:t>
          </a:r>
          <a:endParaRPr lang="en-US" sz="2000" dirty="0">
            <a:latin typeface="Times New Roman" panose="02020603050405020304" pitchFamily="18" charset="0"/>
            <a:cs typeface="Times New Roman" panose="02020603050405020304" pitchFamily="18" charset="0"/>
          </a:endParaRPr>
        </a:p>
      </dgm:t>
    </dgm:pt>
    <dgm:pt modelId="{D679FB46-7F8A-4D91-92C9-E8AD5F66071C}" type="parTrans" cxnId="{39478ECA-31F4-4017-9E0E-7A54B202E84E}">
      <dgm:prSet/>
      <dgm:spPr/>
      <dgm:t>
        <a:bodyPr/>
        <a:lstStyle/>
        <a:p>
          <a:endParaRPr lang="en-US"/>
        </a:p>
      </dgm:t>
    </dgm:pt>
    <dgm:pt modelId="{2D2BA5DE-F56C-4499-A2DF-F519FB6C6A53}" type="sibTrans" cxnId="{39478ECA-31F4-4017-9E0E-7A54B202E84E}">
      <dgm:prSet/>
      <dgm:spPr/>
      <dgm:t>
        <a:bodyPr/>
        <a:lstStyle/>
        <a:p>
          <a:endParaRPr lang="en-US"/>
        </a:p>
      </dgm:t>
    </dgm:pt>
    <dgm:pt modelId="{04C046E6-B74C-4E43-8F48-F73F236C74EC}">
      <dgm:prSet custT="1"/>
      <dgm:spPr>
        <a:solidFill>
          <a:srgbClr val="7030A0"/>
        </a:solidFill>
      </dgm:spPr>
      <dgm:t>
        <a:bodyPr/>
        <a:lstStyle/>
        <a:p>
          <a:r>
            <a:rPr lang="en-IE" sz="2000" b="0" i="0" baseline="0" dirty="0">
              <a:latin typeface="Times New Roman" panose="02020603050405020304" pitchFamily="18" charset="0"/>
              <a:cs typeface="Times New Roman" panose="02020603050405020304" pitchFamily="18" charset="0"/>
            </a:rPr>
            <a:t>- </a:t>
          </a:r>
          <a:r>
            <a:rPr lang="en-IE" sz="2000" b="1" i="0" baseline="0" dirty="0">
              <a:latin typeface="Times New Roman" panose="02020603050405020304" pitchFamily="18" charset="0"/>
              <a:cs typeface="Times New Roman" panose="02020603050405020304" pitchFamily="18" charset="0"/>
            </a:rPr>
            <a:t>Promoting Spiritual and Human Development</a:t>
          </a:r>
          <a:endParaRPr lang="en-US" sz="2000" dirty="0">
            <a:latin typeface="Times New Roman" panose="02020603050405020304" pitchFamily="18" charset="0"/>
            <a:cs typeface="Times New Roman" panose="02020603050405020304" pitchFamily="18" charset="0"/>
          </a:endParaRPr>
        </a:p>
      </dgm:t>
    </dgm:pt>
    <dgm:pt modelId="{F344A85E-31F4-4DDB-8D75-D6A52C3A1D8D}" type="parTrans" cxnId="{7F2D0C80-8489-4A13-A924-9B89BDF46374}">
      <dgm:prSet/>
      <dgm:spPr/>
      <dgm:t>
        <a:bodyPr/>
        <a:lstStyle/>
        <a:p>
          <a:endParaRPr lang="en-US"/>
        </a:p>
      </dgm:t>
    </dgm:pt>
    <dgm:pt modelId="{A6A6A62A-AA59-4D45-9E31-B3B8B6606072}" type="sibTrans" cxnId="{7F2D0C80-8489-4A13-A924-9B89BDF46374}">
      <dgm:prSet/>
      <dgm:spPr/>
      <dgm:t>
        <a:bodyPr/>
        <a:lstStyle/>
        <a:p>
          <a:endParaRPr lang="en-US"/>
        </a:p>
      </dgm:t>
    </dgm:pt>
    <dgm:pt modelId="{110FF00D-6E7A-4354-9AFF-6E955C1B4E86}">
      <dgm:prSet custT="1"/>
      <dgm:spPr>
        <a:solidFill>
          <a:srgbClr val="7030A0"/>
        </a:solidFill>
      </dgm:spPr>
      <dgm:t>
        <a:bodyPr/>
        <a:lstStyle/>
        <a:p>
          <a:r>
            <a:rPr lang="en-IE" sz="2000" b="0" i="0" baseline="0" dirty="0">
              <a:latin typeface="Times New Roman" panose="02020603050405020304" pitchFamily="18" charset="0"/>
              <a:cs typeface="Times New Roman" panose="02020603050405020304" pitchFamily="18" charset="0"/>
            </a:rPr>
            <a:t>- </a:t>
          </a:r>
          <a:r>
            <a:rPr lang="en-IE" sz="2000" i="0" baseline="0" dirty="0">
              <a:latin typeface="Times New Roman" panose="02020603050405020304" pitchFamily="18" charset="0"/>
              <a:cs typeface="Times New Roman" panose="02020603050405020304" pitchFamily="18" charset="0"/>
            </a:rPr>
            <a:t>Achieving Quality in Teaching and Learning</a:t>
          </a:r>
          <a:endParaRPr lang="en-US" sz="2000" dirty="0">
            <a:latin typeface="Times New Roman" panose="02020603050405020304" pitchFamily="18" charset="0"/>
            <a:cs typeface="Times New Roman" panose="02020603050405020304" pitchFamily="18" charset="0"/>
          </a:endParaRPr>
        </a:p>
      </dgm:t>
    </dgm:pt>
    <dgm:pt modelId="{28E23105-B0B3-40AA-A6F4-41CDCA03BE12}" type="parTrans" cxnId="{856BCB20-E5E4-4D24-8D35-B547F6350DFB}">
      <dgm:prSet/>
      <dgm:spPr/>
      <dgm:t>
        <a:bodyPr/>
        <a:lstStyle/>
        <a:p>
          <a:endParaRPr lang="en-US"/>
        </a:p>
      </dgm:t>
    </dgm:pt>
    <dgm:pt modelId="{AB1602F6-C78A-431B-B559-FFCC3E2D1E84}" type="sibTrans" cxnId="{856BCB20-E5E4-4D24-8D35-B547F6350DFB}">
      <dgm:prSet/>
      <dgm:spPr/>
      <dgm:t>
        <a:bodyPr/>
        <a:lstStyle/>
        <a:p>
          <a:endParaRPr lang="en-US"/>
        </a:p>
      </dgm:t>
    </dgm:pt>
    <dgm:pt modelId="{63C7D8F8-363C-4D0B-B764-A594D01A44A3}">
      <dgm:prSet custT="1"/>
      <dgm:spPr>
        <a:solidFill>
          <a:srgbClr val="7030A0"/>
        </a:solidFill>
      </dgm:spPr>
      <dgm:t>
        <a:bodyPr/>
        <a:lstStyle/>
        <a:p>
          <a:r>
            <a:rPr lang="en-IE" sz="2000" b="0" i="0" baseline="0" dirty="0">
              <a:latin typeface="Times New Roman" panose="02020603050405020304" pitchFamily="18" charset="0"/>
              <a:cs typeface="Times New Roman" panose="02020603050405020304" pitchFamily="18" charset="0"/>
            </a:rPr>
            <a:t>- Showing Respect for Every   Person</a:t>
          </a:r>
          <a:endParaRPr lang="en-US" sz="2000" dirty="0">
            <a:latin typeface="Times New Roman" panose="02020603050405020304" pitchFamily="18" charset="0"/>
            <a:cs typeface="Times New Roman" panose="02020603050405020304" pitchFamily="18" charset="0"/>
          </a:endParaRPr>
        </a:p>
      </dgm:t>
    </dgm:pt>
    <dgm:pt modelId="{7B211BE7-D843-4A69-BB6C-ED1C61CFDA92}" type="parTrans" cxnId="{DA0753AF-4C68-4E59-8D5B-15A9AC4C0C60}">
      <dgm:prSet/>
      <dgm:spPr/>
      <dgm:t>
        <a:bodyPr/>
        <a:lstStyle/>
        <a:p>
          <a:endParaRPr lang="en-US"/>
        </a:p>
      </dgm:t>
    </dgm:pt>
    <dgm:pt modelId="{6990142F-3AFF-444C-956F-EACBFB4BED1A}" type="sibTrans" cxnId="{DA0753AF-4C68-4E59-8D5B-15A9AC4C0C60}">
      <dgm:prSet/>
      <dgm:spPr/>
      <dgm:t>
        <a:bodyPr/>
        <a:lstStyle/>
        <a:p>
          <a:endParaRPr lang="en-US"/>
        </a:p>
      </dgm:t>
    </dgm:pt>
    <dgm:pt modelId="{30B34089-F180-4EE7-AB57-430E900E2060}">
      <dgm:prSet custT="1"/>
      <dgm:spPr>
        <a:solidFill>
          <a:srgbClr val="7030A0"/>
        </a:solidFill>
      </dgm:spPr>
      <dgm:t>
        <a:bodyPr/>
        <a:lstStyle/>
        <a:p>
          <a:r>
            <a:rPr lang="en-IE" sz="2000" b="0" i="0" baseline="0">
              <a:latin typeface="Times New Roman" panose="02020603050405020304" pitchFamily="18" charset="0"/>
              <a:cs typeface="Times New Roman" panose="02020603050405020304" pitchFamily="18" charset="0"/>
            </a:rPr>
            <a:t>- Creating Community</a:t>
          </a:r>
          <a:endParaRPr lang="en-US" sz="2000">
            <a:latin typeface="Times New Roman" panose="02020603050405020304" pitchFamily="18" charset="0"/>
            <a:cs typeface="Times New Roman" panose="02020603050405020304" pitchFamily="18" charset="0"/>
          </a:endParaRPr>
        </a:p>
      </dgm:t>
    </dgm:pt>
    <dgm:pt modelId="{FA514AE6-D2E6-4778-B61C-1070F2692D74}" type="parTrans" cxnId="{3CA090BE-CC15-4180-B823-37B14C8667DF}">
      <dgm:prSet/>
      <dgm:spPr/>
      <dgm:t>
        <a:bodyPr/>
        <a:lstStyle/>
        <a:p>
          <a:endParaRPr lang="en-US"/>
        </a:p>
      </dgm:t>
    </dgm:pt>
    <dgm:pt modelId="{97D09066-2410-40A2-8784-08AF6D263BE7}" type="sibTrans" cxnId="{3CA090BE-CC15-4180-B823-37B14C8667DF}">
      <dgm:prSet/>
      <dgm:spPr/>
      <dgm:t>
        <a:bodyPr/>
        <a:lstStyle/>
        <a:p>
          <a:endParaRPr lang="en-US"/>
        </a:p>
      </dgm:t>
    </dgm:pt>
    <dgm:pt modelId="{FEA16315-BFDF-43A3-BF27-C614D7F788CB}">
      <dgm:prSet custT="1"/>
      <dgm:spPr>
        <a:solidFill>
          <a:srgbClr val="7030A0"/>
        </a:solidFill>
      </dgm:spPr>
      <dgm:t>
        <a:bodyPr/>
        <a:lstStyle/>
        <a:p>
          <a:r>
            <a:rPr lang="en-IE" sz="2000" b="0" i="0" baseline="0" dirty="0">
              <a:latin typeface="Times New Roman" panose="02020603050405020304" pitchFamily="18" charset="0"/>
              <a:cs typeface="Times New Roman" panose="02020603050405020304" pitchFamily="18" charset="0"/>
            </a:rPr>
            <a:t>-Being Just and Responsible.</a:t>
          </a:r>
          <a:endParaRPr lang="en-US" sz="2000" dirty="0">
            <a:latin typeface="Times New Roman" panose="02020603050405020304" pitchFamily="18" charset="0"/>
            <a:cs typeface="Times New Roman" panose="02020603050405020304" pitchFamily="18" charset="0"/>
          </a:endParaRPr>
        </a:p>
      </dgm:t>
    </dgm:pt>
    <dgm:pt modelId="{89F9D5BE-933C-4644-B769-6BC2A4AA5B9F}" type="parTrans" cxnId="{ADF6AED6-B285-4CFE-BC9F-D6821C266223}">
      <dgm:prSet/>
      <dgm:spPr/>
      <dgm:t>
        <a:bodyPr/>
        <a:lstStyle/>
        <a:p>
          <a:endParaRPr lang="en-US"/>
        </a:p>
      </dgm:t>
    </dgm:pt>
    <dgm:pt modelId="{8F9CC29F-55BA-44DC-A6E4-846C2058ED33}" type="sibTrans" cxnId="{ADF6AED6-B285-4CFE-BC9F-D6821C266223}">
      <dgm:prSet/>
      <dgm:spPr/>
      <dgm:t>
        <a:bodyPr/>
        <a:lstStyle/>
        <a:p>
          <a:endParaRPr lang="en-US"/>
        </a:p>
      </dgm:t>
    </dgm:pt>
    <dgm:pt modelId="{CF4E791D-B835-4AA6-BF95-CD8ADCE9F457}" type="pres">
      <dgm:prSet presAssocID="{79D97174-CE1D-4B86-A370-E83658060B1B}" presName="hierChild1" presStyleCnt="0">
        <dgm:presLayoutVars>
          <dgm:orgChart val="1"/>
          <dgm:chPref val="1"/>
          <dgm:dir/>
          <dgm:animOne val="branch"/>
          <dgm:animLvl val="lvl"/>
          <dgm:resizeHandles/>
        </dgm:presLayoutVars>
      </dgm:prSet>
      <dgm:spPr/>
    </dgm:pt>
    <dgm:pt modelId="{FC29FE11-F7B9-446B-986F-9275068FAE54}" type="pres">
      <dgm:prSet presAssocID="{EEC99577-C745-4973-BBA7-A9F40F394382}" presName="hierRoot1" presStyleCnt="0">
        <dgm:presLayoutVars>
          <dgm:hierBranch val="init"/>
        </dgm:presLayoutVars>
      </dgm:prSet>
      <dgm:spPr/>
    </dgm:pt>
    <dgm:pt modelId="{EC41CEC4-96FB-42D6-88AE-66BE3BCFEE70}" type="pres">
      <dgm:prSet presAssocID="{EEC99577-C745-4973-BBA7-A9F40F394382}" presName="rootComposite1" presStyleCnt="0"/>
      <dgm:spPr/>
    </dgm:pt>
    <dgm:pt modelId="{78A89E00-FC92-49CA-ABDB-49168F2C34A8}" type="pres">
      <dgm:prSet presAssocID="{EEC99577-C745-4973-BBA7-A9F40F394382}" presName="rootText1" presStyleLbl="node0" presStyleIdx="0" presStyleCnt="1" custLinFactNeighborX="-5704" custLinFactNeighborY="0">
        <dgm:presLayoutVars>
          <dgm:chPref val="3"/>
        </dgm:presLayoutVars>
      </dgm:prSet>
      <dgm:spPr/>
    </dgm:pt>
    <dgm:pt modelId="{13B7D327-7363-48F4-9906-0404095205C4}" type="pres">
      <dgm:prSet presAssocID="{EEC99577-C745-4973-BBA7-A9F40F394382}" presName="rootConnector1" presStyleLbl="node1" presStyleIdx="0" presStyleCnt="0"/>
      <dgm:spPr/>
    </dgm:pt>
    <dgm:pt modelId="{382EA545-036D-41A8-AD5D-1E9F0EA1E05D}" type="pres">
      <dgm:prSet presAssocID="{EEC99577-C745-4973-BBA7-A9F40F394382}" presName="hierChild2" presStyleCnt="0"/>
      <dgm:spPr/>
    </dgm:pt>
    <dgm:pt modelId="{001B5D9C-F732-48AC-B558-517159B5FC2D}" type="pres">
      <dgm:prSet presAssocID="{F344A85E-31F4-4DDB-8D75-D6A52C3A1D8D}" presName="Name64" presStyleLbl="parChTrans1D2" presStyleIdx="0" presStyleCnt="5"/>
      <dgm:spPr/>
    </dgm:pt>
    <dgm:pt modelId="{DA84F591-7ACA-4E4C-BE8C-9FAFBC5A3F51}" type="pres">
      <dgm:prSet presAssocID="{04C046E6-B74C-4E43-8F48-F73F236C74EC}" presName="hierRoot2" presStyleCnt="0">
        <dgm:presLayoutVars>
          <dgm:hierBranch val="init"/>
        </dgm:presLayoutVars>
      </dgm:prSet>
      <dgm:spPr/>
    </dgm:pt>
    <dgm:pt modelId="{62BD11CA-E115-43F0-8852-3F1934C14F96}" type="pres">
      <dgm:prSet presAssocID="{04C046E6-B74C-4E43-8F48-F73F236C74EC}" presName="rootComposite" presStyleCnt="0"/>
      <dgm:spPr/>
    </dgm:pt>
    <dgm:pt modelId="{FD58F26C-8815-4073-AA43-B68D6109852F}" type="pres">
      <dgm:prSet presAssocID="{04C046E6-B74C-4E43-8F48-F73F236C74EC}" presName="rootText" presStyleLbl="node2" presStyleIdx="0" presStyleCnt="5">
        <dgm:presLayoutVars>
          <dgm:chPref val="3"/>
        </dgm:presLayoutVars>
      </dgm:prSet>
      <dgm:spPr/>
    </dgm:pt>
    <dgm:pt modelId="{1E4316A5-AE32-4340-AF48-39E3B9697B60}" type="pres">
      <dgm:prSet presAssocID="{04C046E6-B74C-4E43-8F48-F73F236C74EC}" presName="rootConnector" presStyleLbl="node2" presStyleIdx="0" presStyleCnt="5"/>
      <dgm:spPr/>
    </dgm:pt>
    <dgm:pt modelId="{03563F5E-B0CB-41ED-A921-089134BB1827}" type="pres">
      <dgm:prSet presAssocID="{04C046E6-B74C-4E43-8F48-F73F236C74EC}" presName="hierChild4" presStyleCnt="0"/>
      <dgm:spPr/>
    </dgm:pt>
    <dgm:pt modelId="{DD6343C8-942F-4931-9A46-8952C815A0C2}" type="pres">
      <dgm:prSet presAssocID="{04C046E6-B74C-4E43-8F48-F73F236C74EC}" presName="hierChild5" presStyleCnt="0"/>
      <dgm:spPr/>
    </dgm:pt>
    <dgm:pt modelId="{267A3468-EF84-4D23-AE75-C551B3E76752}" type="pres">
      <dgm:prSet presAssocID="{28E23105-B0B3-40AA-A6F4-41CDCA03BE12}" presName="Name64" presStyleLbl="parChTrans1D2" presStyleIdx="1" presStyleCnt="5"/>
      <dgm:spPr/>
    </dgm:pt>
    <dgm:pt modelId="{EFC9C913-E224-4C90-81D2-2E4BFCEBF296}" type="pres">
      <dgm:prSet presAssocID="{110FF00D-6E7A-4354-9AFF-6E955C1B4E86}" presName="hierRoot2" presStyleCnt="0">
        <dgm:presLayoutVars>
          <dgm:hierBranch val="init"/>
        </dgm:presLayoutVars>
      </dgm:prSet>
      <dgm:spPr/>
    </dgm:pt>
    <dgm:pt modelId="{80AF5D90-4B22-41BC-AC6F-761CDD5CCBBC}" type="pres">
      <dgm:prSet presAssocID="{110FF00D-6E7A-4354-9AFF-6E955C1B4E86}" presName="rootComposite" presStyleCnt="0"/>
      <dgm:spPr/>
    </dgm:pt>
    <dgm:pt modelId="{E33B5FEB-D9B3-490D-AA74-0F43915A0291}" type="pres">
      <dgm:prSet presAssocID="{110FF00D-6E7A-4354-9AFF-6E955C1B4E86}" presName="rootText" presStyleLbl="node2" presStyleIdx="1" presStyleCnt="5">
        <dgm:presLayoutVars>
          <dgm:chPref val="3"/>
        </dgm:presLayoutVars>
      </dgm:prSet>
      <dgm:spPr/>
    </dgm:pt>
    <dgm:pt modelId="{CD22E36C-5623-460B-880A-5FBF1D627107}" type="pres">
      <dgm:prSet presAssocID="{110FF00D-6E7A-4354-9AFF-6E955C1B4E86}" presName="rootConnector" presStyleLbl="node2" presStyleIdx="1" presStyleCnt="5"/>
      <dgm:spPr/>
    </dgm:pt>
    <dgm:pt modelId="{6D9CB681-1807-4282-805A-6A5F739549C8}" type="pres">
      <dgm:prSet presAssocID="{110FF00D-6E7A-4354-9AFF-6E955C1B4E86}" presName="hierChild4" presStyleCnt="0"/>
      <dgm:spPr/>
    </dgm:pt>
    <dgm:pt modelId="{64327D39-93F5-409A-8F29-2A2CF4376C53}" type="pres">
      <dgm:prSet presAssocID="{110FF00D-6E7A-4354-9AFF-6E955C1B4E86}" presName="hierChild5" presStyleCnt="0"/>
      <dgm:spPr/>
    </dgm:pt>
    <dgm:pt modelId="{117AF3A5-B2D1-4CD3-A6B9-50A81973582A}" type="pres">
      <dgm:prSet presAssocID="{7B211BE7-D843-4A69-BB6C-ED1C61CFDA92}" presName="Name64" presStyleLbl="parChTrans1D2" presStyleIdx="2" presStyleCnt="5"/>
      <dgm:spPr/>
    </dgm:pt>
    <dgm:pt modelId="{8A11F14F-D309-4319-A7FB-3DEB4074DFEE}" type="pres">
      <dgm:prSet presAssocID="{63C7D8F8-363C-4D0B-B764-A594D01A44A3}" presName="hierRoot2" presStyleCnt="0">
        <dgm:presLayoutVars>
          <dgm:hierBranch val="init"/>
        </dgm:presLayoutVars>
      </dgm:prSet>
      <dgm:spPr/>
    </dgm:pt>
    <dgm:pt modelId="{85B3ED8A-C600-45C1-9A1A-A2C6CB862504}" type="pres">
      <dgm:prSet presAssocID="{63C7D8F8-363C-4D0B-B764-A594D01A44A3}" presName="rootComposite" presStyleCnt="0"/>
      <dgm:spPr/>
    </dgm:pt>
    <dgm:pt modelId="{1CE4EC84-0AF3-4BB8-A283-ADCAA62969DF}" type="pres">
      <dgm:prSet presAssocID="{63C7D8F8-363C-4D0B-B764-A594D01A44A3}" presName="rootText" presStyleLbl="node2" presStyleIdx="2" presStyleCnt="5" custLinFactNeighborX="1740" custLinFactNeighborY="-5365">
        <dgm:presLayoutVars>
          <dgm:chPref val="3"/>
        </dgm:presLayoutVars>
      </dgm:prSet>
      <dgm:spPr/>
    </dgm:pt>
    <dgm:pt modelId="{7BA2A4C9-C4DC-4F8C-9307-6A7E94A68DC8}" type="pres">
      <dgm:prSet presAssocID="{63C7D8F8-363C-4D0B-B764-A594D01A44A3}" presName="rootConnector" presStyleLbl="node2" presStyleIdx="2" presStyleCnt="5"/>
      <dgm:spPr/>
    </dgm:pt>
    <dgm:pt modelId="{1A5CD8D8-7948-4463-B327-FC2944490641}" type="pres">
      <dgm:prSet presAssocID="{63C7D8F8-363C-4D0B-B764-A594D01A44A3}" presName="hierChild4" presStyleCnt="0"/>
      <dgm:spPr/>
    </dgm:pt>
    <dgm:pt modelId="{205F3DFE-C61D-4DCF-BCAA-37868F1C6F78}" type="pres">
      <dgm:prSet presAssocID="{63C7D8F8-363C-4D0B-B764-A594D01A44A3}" presName="hierChild5" presStyleCnt="0"/>
      <dgm:spPr/>
    </dgm:pt>
    <dgm:pt modelId="{A187FE41-4ACC-4772-9823-39567FF7AA3C}" type="pres">
      <dgm:prSet presAssocID="{FA514AE6-D2E6-4778-B61C-1070F2692D74}" presName="Name64" presStyleLbl="parChTrans1D2" presStyleIdx="3" presStyleCnt="5"/>
      <dgm:spPr/>
    </dgm:pt>
    <dgm:pt modelId="{FCFADFD0-53BA-4877-B12E-0DFBF9C20230}" type="pres">
      <dgm:prSet presAssocID="{30B34089-F180-4EE7-AB57-430E900E2060}" presName="hierRoot2" presStyleCnt="0">
        <dgm:presLayoutVars>
          <dgm:hierBranch val="init"/>
        </dgm:presLayoutVars>
      </dgm:prSet>
      <dgm:spPr/>
    </dgm:pt>
    <dgm:pt modelId="{11683699-400E-45C5-AA70-C6D4DAEE8E60}" type="pres">
      <dgm:prSet presAssocID="{30B34089-F180-4EE7-AB57-430E900E2060}" presName="rootComposite" presStyleCnt="0"/>
      <dgm:spPr/>
    </dgm:pt>
    <dgm:pt modelId="{33160EE7-66C0-4E27-96AD-5AB73D390E43}" type="pres">
      <dgm:prSet presAssocID="{30B34089-F180-4EE7-AB57-430E900E2060}" presName="rootText" presStyleLbl="node2" presStyleIdx="3" presStyleCnt="5">
        <dgm:presLayoutVars>
          <dgm:chPref val="3"/>
        </dgm:presLayoutVars>
      </dgm:prSet>
      <dgm:spPr/>
    </dgm:pt>
    <dgm:pt modelId="{6C513513-1831-44B6-A79B-44708EFA8C29}" type="pres">
      <dgm:prSet presAssocID="{30B34089-F180-4EE7-AB57-430E900E2060}" presName="rootConnector" presStyleLbl="node2" presStyleIdx="3" presStyleCnt="5"/>
      <dgm:spPr/>
    </dgm:pt>
    <dgm:pt modelId="{DD57F253-D9C3-4196-AE34-845BCACD768C}" type="pres">
      <dgm:prSet presAssocID="{30B34089-F180-4EE7-AB57-430E900E2060}" presName="hierChild4" presStyleCnt="0"/>
      <dgm:spPr/>
    </dgm:pt>
    <dgm:pt modelId="{EE49D380-440E-4B6C-91ED-4EEFB221E4E0}" type="pres">
      <dgm:prSet presAssocID="{30B34089-F180-4EE7-AB57-430E900E2060}" presName="hierChild5" presStyleCnt="0"/>
      <dgm:spPr/>
    </dgm:pt>
    <dgm:pt modelId="{CF70ED7B-B469-4324-937C-E162647F2A2C}" type="pres">
      <dgm:prSet presAssocID="{89F9D5BE-933C-4644-B769-6BC2A4AA5B9F}" presName="Name64" presStyleLbl="parChTrans1D2" presStyleIdx="4" presStyleCnt="5"/>
      <dgm:spPr/>
    </dgm:pt>
    <dgm:pt modelId="{E410675E-B762-47A3-8297-B4C47D33C9D6}" type="pres">
      <dgm:prSet presAssocID="{FEA16315-BFDF-43A3-BF27-C614D7F788CB}" presName="hierRoot2" presStyleCnt="0">
        <dgm:presLayoutVars>
          <dgm:hierBranch val="init"/>
        </dgm:presLayoutVars>
      </dgm:prSet>
      <dgm:spPr/>
    </dgm:pt>
    <dgm:pt modelId="{B2FD0E9F-28FB-44F2-8A55-97D03EE45DAE}" type="pres">
      <dgm:prSet presAssocID="{FEA16315-BFDF-43A3-BF27-C614D7F788CB}" presName="rootComposite" presStyleCnt="0"/>
      <dgm:spPr/>
    </dgm:pt>
    <dgm:pt modelId="{5E0C9E82-4D9D-4A7C-B491-1C5998C0CC74}" type="pres">
      <dgm:prSet presAssocID="{FEA16315-BFDF-43A3-BF27-C614D7F788CB}" presName="rootText" presStyleLbl="node2" presStyleIdx="4" presStyleCnt="5">
        <dgm:presLayoutVars>
          <dgm:chPref val="3"/>
        </dgm:presLayoutVars>
      </dgm:prSet>
      <dgm:spPr/>
    </dgm:pt>
    <dgm:pt modelId="{080A9BE4-8A41-4CBC-B01D-98A5F09DF7C5}" type="pres">
      <dgm:prSet presAssocID="{FEA16315-BFDF-43A3-BF27-C614D7F788CB}" presName="rootConnector" presStyleLbl="node2" presStyleIdx="4" presStyleCnt="5"/>
      <dgm:spPr/>
    </dgm:pt>
    <dgm:pt modelId="{D2FF9AEE-BBF8-47A0-8CDB-8AFCA28A9265}" type="pres">
      <dgm:prSet presAssocID="{FEA16315-BFDF-43A3-BF27-C614D7F788CB}" presName="hierChild4" presStyleCnt="0"/>
      <dgm:spPr/>
    </dgm:pt>
    <dgm:pt modelId="{6BB69698-EFE8-42DC-AE87-1C2C1A91F239}" type="pres">
      <dgm:prSet presAssocID="{FEA16315-BFDF-43A3-BF27-C614D7F788CB}" presName="hierChild5" presStyleCnt="0"/>
      <dgm:spPr/>
    </dgm:pt>
    <dgm:pt modelId="{B53726AC-FA51-4101-99F9-9F3264134305}" type="pres">
      <dgm:prSet presAssocID="{EEC99577-C745-4973-BBA7-A9F40F394382}" presName="hierChild3" presStyleCnt="0"/>
      <dgm:spPr/>
    </dgm:pt>
  </dgm:ptLst>
  <dgm:cxnLst>
    <dgm:cxn modelId="{1D75EA00-F11D-439C-B733-77EC56EECECC}" type="presOf" srcId="{63C7D8F8-363C-4D0B-B764-A594D01A44A3}" destId="{1CE4EC84-0AF3-4BB8-A283-ADCAA62969DF}" srcOrd="0" destOrd="0" presId="urn:microsoft.com/office/officeart/2009/3/layout/HorizontalOrganizationChart"/>
    <dgm:cxn modelId="{3E02AA07-ED3F-49EA-BCEF-E9D5EB876399}" type="presOf" srcId="{110FF00D-6E7A-4354-9AFF-6E955C1B4E86}" destId="{E33B5FEB-D9B3-490D-AA74-0F43915A0291}" srcOrd="0" destOrd="0" presId="urn:microsoft.com/office/officeart/2009/3/layout/HorizontalOrganizationChart"/>
    <dgm:cxn modelId="{36F8E11A-CAB0-449A-A625-0D95466334FC}" type="presOf" srcId="{63C7D8F8-363C-4D0B-B764-A594D01A44A3}" destId="{7BA2A4C9-C4DC-4F8C-9307-6A7E94A68DC8}" srcOrd="1" destOrd="0" presId="urn:microsoft.com/office/officeart/2009/3/layout/HorizontalOrganizationChart"/>
    <dgm:cxn modelId="{856BCB20-E5E4-4D24-8D35-B547F6350DFB}" srcId="{EEC99577-C745-4973-BBA7-A9F40F394382}" destId="{110FF00D-6E7A-4354-9AFF-6E955C1B4E86}" srcOrd="1" destOrd="0" parTransId="{28E23105-B0B3-40AA-A6F4-41CDCA03BE12}" sibTransId="{AB1602F6-C78A-431B-B559-FFCC3E2D1E84}"/>
    <dgm:cxn modelId="{475CD62B-1C96-469A-83BF-12BAF01897D7}" type="presOf" srcId="{EEC99577-C745-4973-BBA7-A9F40F394382}" destId="{78A89E00-FC92-49CA-ABDB-49168F2C34A8}" srcOrd="0" destOrd="0" presId="urn:microsoft.com/office/officeart/2009/3/layout/HorizontalOrganizationChart"/>
    <dgm:cxn modelId="{1E92DE5E-7FA4-4519-A7AE-A71DB4323AA8}" type="presOf" srcId="{30B34089-F180-4EE7-AB57-430E900E2060}" destId="{33160EE7-66C0-4E27-96AD-5AB73D390E43}" srcOrd="0" destOrd="0" presId="urn:microsoft.com/office/officeart/2009/3/layout/HorizontalOrganizationChart"/>
    <dgm:cxn modelId="{6928A14C-94A9-45B1-98BB-7404B8BEF810}" type="presOf" srcId="{04C046E6-B74C-4E43-8F48-F73F236C74EC}" destId="{1E4316A5-AE32-4340-AF48-39E3B9697B60}" srcOrd="1" destOrd="0" presId="urn:microsoft.com/office/officeart/2009/3/layout/HorizontalOrganizationChart"/>
    <dgm:cxn modelId="{CE66806D-E57B-4E75-A457-A32A1DA845AE}" type="presOf" srcId="{FEA16315-BFDF-43A3-BF27-C614D7F788CB}" destId="{080A9BE4-8A41-4CBC-B01D-98A5F09DF7C5}" srcOrd="1" destOrd="0" presId="urn:microsoft.com/office/officeart/2009/3/layout/HorizontalOrganizationChart"/>
    <dgm:cxn modelId="{B9FF6451-5B44-4E7E-8F9B-149671050CCB}" type="presOf" srcId="{89F9D5BE-933C-4644-B769-6BC2A4AA5B9F}" destId="{CF70ED7B-B469-4324-937C-E162647F2A2C}" srcOrd="0" destOrd="0" presId="urn:microsoft.com/office/officeart/2009/3/layout/HorizontalOrganizationChart"/>
    <dgm:cxn modelId="{7F2D0C80-8489-4A13-A924-9B89BDF46374}" srcId="{EEC99577-C745-4973-BBA7-A9F40F394382}" destId="{04C046E6-B74C-4E43-8F48-F73F236C74EC}" srcOrd="0" destOrd="0" parTransId="{F344A85E-31F4-4DDB-8D75-D6A52C3A1D8D}" sibTransId="{A6A6A62A-AA59-4D45-9E31-B3B8B6606072}"/>
    <dgm:cxn modelId="{0E77CA98-952A-4025-AEE0-C2827C776391}" type="presOf" srcId="{FEA16315-BFDF-43A3-BF27-C614D7F788CB}" destId="{5E0C9E82-4D9D-4A7C-B491-1C5998C0CC74}" srcOrd="0" destOrd="0" presId="urn:microsoft.com/office/officeart/2009/3/layout/HorizontalOrganizationChart"/>
    <dgm:cxn modelId="{4CB0E7A9-F2AC-4713-B426-18AA79895DEA}" type="presOf" srcId="{FA514AE6-D2E6-4778-B61C-1070F2692D74}" destId="{A187FE41-4ACC-4772-9823-39567FF7AA3C}" srcOrd="0" destOrd="0" presId="urn:microsoft.com/office/officeart/2009/3/layout/HorizontalOrganizationChart"/>
    <dgm:cxn modelId="{DA0753AF-4C68-4E59-8D5B-15A9AC4C0C60}" srcId="{EEC99577-C745-4973-BBA7-A9F40F394382}" destId="{63C7D8F8-363C-4D0B-B764-A594D01A44A3}" srcOrd="2" destOrd="0" parTransId="{7B211BE7-D843-4A69-BB6C-ED1C61CFDA92}" sibTransId="{6990142F-3AFF-444C-956F-EACBFB4BED1A}"/>
    <dgm:cxn modelId="{591A2DB7-5F64-4B79-94C7-AD2F1B6F3170}" type="presOf" srcId="{7B211BE7-D843-4A69-BB6C-ED1C61CFDA92}" destId="{117AF3A5-B2D1-4CD3-A6B9-50A81973582A}" srcOrd="0" destOrd="0" presId="urn:microsoft.com/office/officeart/2009/3/layout/HorizontalOrganizationChart"/>
    <dgm:cxn modelId="{1C2380B8-2C87-4D4F-A87A-15E0088070BF}" type="presOf" srcId="{28E23105-B0B3-40AA-A6F4-41CDCA03BE12}" destId="{267A3468-EF84-4D23-AE75-C551B3E76752}" srcOrd="0" destOrd="0" presId="urn:microsoft.com/office/officeart/2009/3/layout/HorizontalOrganizationChart"/>
    <dgm:cxn modelId="{3CA090BE-CC15-4180-B823-37B14C8667DF}" srcId="{EEC99577-C745-4973-BBA7-A9F40F394382}" destId="{30B34089-F180-4EE7-AB57-430E900E2060}" srcOrd="3" destOrd="0" parTransId="{FA514AE6-D2E6-4778-B61C-1070F2692D74}" sibTransId="{97D09066-2410-40A2-8784-08AF6D263BE7}"/>
    <dgm:cxn modelId="{39478ECA-31F4-4017-9E0E-7A54B202E84E}" srcId="{79D97174-CE1D-4B86-A370-E83658060B1B}" destId="{EEC99577-C745-4973-BBA7-A9F40F394382}" srcOrd="0" destOrd="0" parTransId="{D679FB46-7F8A-4D91-92C9-E8AD5F66071C}" sibTransId="{2D2BA5DE-F56C-4499-A2DF-F519FB6C6A53}"/>
    <dgm:cxn modelId="{7CB66ACC-4246-4781-8337-6DD9EACB6A19}" type="presOf" srcId="{EEC99577-C745-4973-BBA7-A9F40F394382}" destId="{13B7D327-7363-48F4-9906-0404095205C4}" srcOrd="1" destOrd="0" presId="urn:microsoft.com/office/officeart/2009/3/layout/HorizontalOrganizationChart"/>
    <dgm:cxn modelId="{105748D5-C764-4FB3-B614-BF8AD634ABA3}" type="presOf" srcId="{30B34089-F180-4EE7-AB57-430E900E2060}" destId="{6C513513-1831-44B6-A79B-44708EFA8C29}" srcOrd="1" destOrd="0" presId="urn:microsoft.com/office/officeart/2009/3/layout/HorizontalOrganizationChart"/>
    <dgm:cxn modelId="{ADF6AED6-B285-4CFE-BC9F-D6821C266223}" srcId="{EEC99577-C745-4973-BBA7-A9F40F394382}" destId="{FEA16315-BFDF-43A3-BF27-C614D7F788CB}" srcOrd="4" destOrd="0" parTransId="{89F9D5BE-933C-4644-B769-6BC2A4AA5B9F}" sibTransId="{8F9CC29F-55BA-44DC-A6E4-846C2058ED33}"/>
    <dgm:cxn modelId="{78F77AD7-8060-4302-94B0-E4A3A7987DAD}" type="presOf" srcId="{04C046E6-B74C-4E43-8F48-F73F236C74EC}" destId="{FD58F26C-8815-4073-AA43-B68D6109852F}" srcOrd="0" destOrd="0" presId="urn:microsoft.com/office/officeart/2009/3/layout/HorizontalOrganizationChart"/>
    <dgm:cxn modelId="{41F44AE6-528D-4651-A43C-EC40B0D6F463}" type="presOf" srcId="{110FF00D-6E7A-4354-9AFF-6E955C1B4E86}" destId="{CD22E36C-5623-460B-880A-5FBF1D627107}" srcOrd="1" destOrd="0" presId="urn:microsoft.com/office/officeart/2009/3/layout/HorizontalOrganizationChart"/>
    <dgm:cxn modelId="{F49F6BEA-BF71-44F7-B4D7-08D887B354C9}" type="presOf" srcId="{F344A85E-31F4-4DDB-8D75-D6A52C3A1D8D}" destId="{001B5D9C-F732-48AC-B558-517159B5FC2D}" srcOrd="0" destOrd="0" presId="urn:microsoft.com/office/officeart/2009/3/layout/HorizontalOrganizationChart"/>
    <dgm:cxn modelId="{681C7FFC-34E5-40EC-B958-5E15F953460A}" type="presOf" srcId="{79D97174-CE1D-4B86-A370-E83658060B1B}" destId="{CF4E791D-B835-4AA6-BF95-CD8ADCE9F457}" srcOrd="0" destOrd="0" presId="urn:microsoft.com/office/officeart/2009/3/layout/HorizontalOrganizationChart"/>
    <dgm:cxn modelId="{99AEE706-ABB8-4557-BE79-A8F893FEC4B5}" type="presParOf" srcId="{CF4E791D-B835-4AA6-BF95-CD8ADCE9F457}" destId="{FC29FE11-F7B9-446B-986F-9275068FAE54}" srcOrd="0" destOrd="0" presId="urn:microsoft.com/office/officeart/2009/3/layout/HorizontalOrganizationChart"/>
    <dgm:cxn modelId="{00C35EC7-A39C-451E-BD22-5961A4DA2A05}" type="presParOf" srcId="{FC29FE11-F7B9-446B-986F-9275068FAE54}" destId="{EC41CEC4-96FB-42D6-88AE-66BE3BCFEE70}" srcOrd="0" destOrd="0" presId="urn:microsoft.com/office/officeart/2009/3/layout/HorizontalOrganizationChart"/>
    <dgm:cxn modelId="{9E37F8AE-B0B8-4959-A104-6C799F6E07F5}" type="presParOf" srcId="{EC41CEC4-96FB-42D6-88AE-66BE3BCFEE70}" destId="{78A89E00-FC92-49CA-ABDB-49168F2C34A8}" srcOrd="0" destOrd="0" presId="urn:microsoft.com/office/officeart/2009/3/layout/HorizontalOrganizationChart"/>
    <dgm:cxn modelId="{298B2E91-6B30-4D2C-B022-73B7836E8922}" type="presParOf" srcId="{EC41CEC4-96FB-42D6-88AE-66BE3BCFEE70}" destId="{13B7D327-7363-48F4-9906-0404095205C4}" srcOrd="1" destOrd="0" presId="urn:microsoft.com/office/officeart/2009/3/layout/HorizontalOrganizationChart"/>
    <dgm:cxn modelId="{C318C14F-A81A-45D3-B5D9-FC6578D03C59}" type="presParOf" srcId="{FC29FE11-F7B9-446B-986F-9275068FAE54}" destId="{382EA545-036D-41A8-AD5D-1E9F0EA1E05D}" srcOrd="1" destOrd="0" presId="urn:microsoft.com/office/officeart/2009/3/layout/HorizontalOrganizationChart"/>
    <dgm:cxn modelId="{E8463E4C-E3F0-4511-88CC-C5CCD10828C8}" type="presParOf" srcId="{382EA545-036D-41A8-AD5D-1E9F0EA1E05D}" destId="{001B5D9C-F732-48AC-B558-517159B5FC2D}" srcOrd="0" destOrd="0" presId="urn:microsoft.com/office/officeart/2009/3/layout/HorizontalOrganizationChart"/>
    <dgm:cxn modelId="{0EA5EA8D-2223-4DD6-88F9-03E3D8D709B5}" type="presParOf" srcId="{382EA545-036D-41A8-AD5D-1E9F0EA1E05D}" destId="{DA84F591-7ACA-4E4C-BE8C-9FAFBC5A3F51}" srcOrd="1" destOrd="0" presId="urn:microsoft.com/office/officeart/2009/3/layout/HorizontalOrganizationChart"/>
    <dgm:cxn modelId="{88B60BBE-8B00-4019-859B-11715CA5CF68}" type="presParOf" srcId="{DA84F591-7ACA-4E4C-BE8C-9FAFBC5A3F51}" destId="{62BD11CA-E115-43F0-8852-3F1934C14F96}" srcOrd="0" destOrd="0" presId="urn:microsoft.com/office/officeart/2009/3/layout/HorizontalOrganizationChart"/>
    <dgm:cxn modelId="{D6C6B38A-1987-4A1A-A60B-1EB7ACAE06C4}" type="presParOf" srcId="{62BD11CA-E115-43F0-8852-3F1934C14F96}" destId="{FD58F26C-8815-4073-AA43-B68D6109852F}" srcOrd="0" destOrd="0" presId="urn:microsoft.com/office/officeart/2009/3/layout/HorizontalOrganizationChart"/>
    <dgm:cxn modelId="{300C1BCF-1B49-4B65-9A00-8B2D1B93B209}" type="presParOf" srcId="{62BD11CA-E115-43F0-8852-3F1934C14F96}" destId="{1E4316A5-AE32-4340-AF48-39E3B9697B60}" srcOrd="1" destOrd="0" presId="urn:microsoft.com/office/officeart/2009/3/layout/HorizontalOrganizationChart"/>
    <dgm:cxn modelId="{A5757C43-2133-4DB6-8B70-2D8DF26FBADA}" type="presParOf" srcId="{DA84F591-7ACA-4E4C-BE8C-9FAFBC5A3F51}" destId="{03563F5E-B0CB-41ED-A921-089134BB1827}" srcOrd="1" destOrd="0" presId="urn:microsoft.com/office/officeart/2009/3/layout/HorizontalOrganizationChart"/>
    <dgm:cxn modelId="{B55E809A-6727-466B-83DA-4C54C62539A2}" type="presParOf" srcId="{DA84F591-7ACA-4E4C-BE8C-9FAFBC5A3F51}" destId="{DD6343C8-942F-4931-9A46-8952C815A0C2}" srcOrd="2" destOrd="0" presId="urn:microsoft.com/office/officeart/2009/3/layout/HorizontalOrganizationChart"/>
    <dgm:cxn modelId="{7ABD41B3-670F-4FD4-84C4-BCBBD5F84DB5}" type="presParOf" srcId="{382EA545-036D-41A8-AD5D-1E9F0EA1E05D}" destId="{267A3468-EF84-4D23-AE75-C551B3E76752}" srcOrd="2" destOrd="0" presId="urn:microsoft.com/office/officeart/2009/3/layout/HorizontalOrganizationChart"/>
    <dgm:cxn modelId="{1A5250E1-1B7C-4696-A915-361F173E6AAE}" type="presParOf" srcId="{382EA545-036D-41A8-AD5D-1E9F0EA1E05D}" destId="{EFC9C913-E224-4C90-81D2-2E4BFCEBF296}" srcOrd="3" destOrd="0" presId="urn:microsoft.com/office/officeart/2009/3/layout/HorizontalOrganizationChart"/>
    <dgm:cxn modelId="{8B94C3C9-821C-4FE5-8DC9-7AD117E663F3}" type="presParOf" srcId="{EFC9C913-E224-4C90-81D2-2E4BFCEBF296}" destId="{80AF5D90-4B22-41BC-AC6F-761CDD5CCBBC}" srcOrd="0" destOrd="0" presId="urn:microsoft.com/office/officeart/2009/3/layout/HorizontalOrganizationChart"/>
    <dgm:cxn modelId="{CD6026EC-4A91-40CC-9A68-F2BEFF3DEFDE}" type="presParOf" srcId="{80AF5D90-4B22-41BC-AC6F-761CDD5CCBBC}" destId="{E33B5FEB-D9B3-490D-AA74-0F43915A0291}" srcOrd="0" destOrd="0" presId="urn:microsoft.com/office/officeart/2009/3/layout/HorizontalOrganizationChart"/>
    <dgm:cxn modelId="{A689B310-680C-43F1-8790-1FA5CE388770}" type="presParOf" srcId="{80AF5D90-4B22-41BC-AC6F-761CDD5CCBBC}" destId="{CD22E36C-5623-460B-880A-5FBF1D627107}" srcOrd="1" destOrd="0" presId="urn:microsoft.com/office/officeart/2009/3/layout/HorizontalOrganizationChart"/>
    <dgm:cxn modelId="{92C6ADCB-C078-429B-9C47-4B7430E6E3B9}" type="presParOf" srcId="{EFC9C913-E224-4C90-81D2-2E4BFCEBF296}" destId="{6D9CB681-1807-4282-805A-6A5F739549C8}" srcOrd="1" destOrd="0" presId="urn:microsoft.com/office/officeart/2009/3/layout/HorizontalOrganizationChart"/>
    <dgm:cxn modelId="{E5E58EEC-F550-4D69-9414-522D6F95CBA1}" type="presParOf" srcId="{EFC9C913-E224-4C90-81D2-2E4BFCEBF296}" destId="{64327D39-93F5-409A-8F29-2A2CF4376C53}" srcOrd="2" destOrd="0" presId="urn:microsoft.com/office/officeart/2009/3/layout/HorizontalOrganizationChart"/>
    <dgm:cxn modelId="{486BA145-298C-4535-8F86-0B7108EE47CE}" type="presParOf" srcId="{382EA545-036D-41A8-AD5D-1E9F0EA1E05D}" destId="{117AF3A5-B2D1-4CD3-A6B9-50A81973582A}" srcOrd="4" destOrd="0" presId="urn:microsoft.com/office/officeart/2009/3/layout/HorizontalOrganizationChart"/>
    <dgm:cxn modelId="{1139645C-DE46-443E-8A33-9FAE0B23B39D}" type="presParOf" srcId="{382EA545-036D-41A8-AD5D-1E9F0EA1E05D}" destId="{8A11F14F-D309-4319-A7FB-3DEB4074DFEE}" srcOrd="5" destOrd="0" presId="urn:microsoft.com/office/officeart/2009/3/layout/HorizontalOrganizationChart"/>
    <dgm:cxn modelId="{D0C3F0C4-27E9-4395-B45E-8DFF72327D7C}" type="presParOf" srcId="{8A11F14F-D309-4319-A7FB-3DEB4074DFEE}" destId="{85B3ED8A-C600-45C1-9A1A-A2C6CB862504}" srcOrd="0" destOrd="0" presId="urn:microsoft.com/office/officeart/2009/3/layout/HorizontalOrganizationChart"/>
    <dgm:cxn modelId="{DCD6A230-DEBD-4BDB-B30F-FA2B1CC67698}" type="presParOf" srcId="{85B3ED8A-C600-45C1-9A1A-A2C6CB862504}" destId="{1CE4EC84-0AF3-4BB8-A283-ADCAA62969DF}" srcOrd="0" destOrd="0" presId="urn:microsoft.com/office/officeart/2009/3/layout/HorizontalOrganizationChart"/>
    <dgm:cxn modelId="{143D1F9E-589B-4B21-9A1D-E4B6EA69DA1C}" type="presParOf" srcId="{85B3ED8A-C600-45C1-9A1A-A2C6CB862504}" destId="{7BA2A4C9-C4DC-4F8C-9307-6A7E94A68DC8}" srcOrd="1" destOrd="0" presId="urn:microsoft.com/office/officeart/2009/3/layout/HorizontalOrganizationChart"/>
    <dgm:cxn modelId="{2C402B1F-8897-4530-B45A-73F682006826}" type="presParOf" srcId="{8A11F14F-D309-4319-A7FB-3DEB4074DFEE}" destId="{1A5CD8D8-7948-4463-B327-FC2944490641}" srcOrd="1" destOrd="0" presId="urn:microsoft.com/office/officeart/2009/3/layout/HorizontalOrganizationChart"/>
    <dgm:cxn modelId="{F6814C2A-A24F-41B4-953C-12F2CF273785}" type="presParOf" srcId="{8A11F14F-D309-4319-A7FB-3DEB4074DFEE}" destId="{205F3DFE-C61D-4DCF-BCAA-37868F1C6F78}" srcOrd="2" destOrd="0" presId="urn:microsoft.com/office/officeart/2009/3/layout/HorizontalOrganizationChart"/>
    <dgm:cxn modelId="{A39B74A5-7545-404D-9F1E-C041B64A936A}" type="presParOf" srcId="{382EA545-036D-41A8-AD5D-1E9F0EA1E05D}" destId="{A187FE41-4ACC-4772-9823-39567FF7AA3C}" srcOrd="6" destOrd="0" presId="urn:microsoft.com/office/officeart/2009/3/layout/HorizontalOrganizationChart"/>
    <dgm:cxn modelId="{BD92D938-294B-4ABD-B076-4EC632D93863}" type="presParOf" srcId="{382EA545-036D-41A8-AD5D-1E9F0EA1E05D}" destId="{FCFADFD0-53BA-4877-B12E-0DFBF9C20230}" srcOrd="7" destOrd="0" presId="urn:microsoft.com/office/officeart/2009/3/layout/HorizontalOrganizationChart"/>
    <dgm:cxn modelId="{07ACB226-16AF-4330-AEF0-124092775F1A}" type="presParOf" srcId="{FCFADFD0-53BA-4877-B12E-0DFBF9C20230}" destId="{11683699-400E-45C5-AA70-C6D4DAEE8E60}" srcOrd="0" destOrd="0" presId="urn:microsoft.com/office/officeart/2009/3/layout/HorizontalOrganizationChart"/>
    <dgm:cxn modelId="{92F9B06A-AB01-495B-8D8A-37BD634F66BE}" type="presParOf" srcId="{11683699-400E-45C5-AA70-C6D4DAEE8E60}" destId="{33160EE7-66C0-4E27-96AD-5AB73D390E43}" srcOrd="0" destOrd="0" presId="urn:microsoft.com/office/officeart/2009/3/layout/HorizontalOrganizationChart"/>
    <dgm:cxn modelId="{4DEBA70F-278E-485E-B27B-77149430E971}" type="presParOf" srcId="{11683699-400E-45C5-AA70-C6D4DAEE8E60}" destId="{6C513513-1831-44B6-A79B-44708EFA8C29}" srcOrd="1" destOrd="0" presId="urn:microsoft.com/office/officeart/2009/3/layout/HorizontalOrganizationChart"/>
    <dgm:cxn modelId="{88D5C669-76D0-4073-9C05-D162B6F26672}" type="presParOf" srcId="{FCFADFD0-53BA-4877-B12E-0DFBF9C20230}" destId="{DD57F253-D9C3-4196-AE34-845BCACD768C}" srcOrd="1" destOrd="0" presId="urn:microsoft.com/office/officeart/2009/3/layout/HorizontalOrganizationChart"/>
    <dgm:cxn modelId="{34B4402B-1536-4FD5-B574-115B7276E925}" type="presParOf" srcId="{FCFADFD0-53BA-4877-B12E-0DFBF9C20230}" destId="{EE49D380-440E-4B6C-91ED-4EEFB221E4E0}" srcOrd="2" destOrd="0" presId="urn:microsoft.com/office/officeart/2009/3/layout/HorizontalOrganizationChart"/>
    <dgm:cxn modelId="{E7E93BF2-8D9C-4D03-8FDE-3209C487B7D6}" type="presParOf" srcId="{382EA545-036D-41A8-AD5D-1E9F0EA1E05D}" destId="{CF70ED7B-B469-4324-937C-E162647F2A2C}" srcOrd="8" destOrd="0" presId="urn:microsoft.com/office/officeart/2009/3/layout/HorizontalOrganizationChart"/>
    <dgm:cxn modelId="{4E486705-0A6F-4D2A-A33C-B03E1B109336}" type="presParOf" srcId="{382EA545-036D-41A8-AD5D-1E9F0EA1E05D}" destId="{E410675E-B762-47A3-8297-B4C47D33C9D6}" srcOrd="9" destOrd="0" presId="urn:microsoft.com/office/officeart/2009/3/layout/HorizontalOrganizationChart"/>
    <dgm:cxn modelId="{6E17536C-3FDA-46A3-9DC3-AA2D2EEFAC2B}" type="presParOf" srcId="{E410675E-B762-47A3-8297-B4C47D33C9D6}" destId="{B2FD0E9F-28FB-44F2-8A55-97D03EE45DAE}" srcOrd="0" destOrd="0" presId="urn:microsoft.com/office/officeart/2009/3/layout/HorizontalOrganizationChart"/>
    <dgm:cxn modelId="{1B2DDFDF-B404-4C3B-88A5-E675B4A68140}" type="presParOf" srcId="{B2FD0E9F-28FB-44F2-8A55-97D03EE45DAE}" destId="{5E0C9E82-4D9D-4A7C-B491-1C5998C0CC74}" srcOrd="0" destOrd="0" presId="urn:microsoft.com/office/officeart/2009/3/layout/HorizontalOrganizationChart"/>
    <dgm:cxn modelId="{0F2E9C6D-6098-4A78-A9B3-D060B9C37B0E}" type="presParOf" srcId="{B2FD0E9F-28FB-44F2-8A55-97D03EE45DAE}" destId="{080A9BE4-8A41-4CBC-B01D-98A5F09DF7C5}" srcOrd="1" destOrd="0" presId="urn:microsoft.com/office/officeart/2009/3/layout/HorizontalOrganizationChart"/>
    <dgm:cxn modelId="{211DBB64-A465-4868-B20B-506C63EE67A1}" type="presParOf" srcId="{E410675E-B762-47A3-8297-B4C47D33C9D6}" destId="{D2FF9AEE-BBF8-47A0-8CDB-8AFCA28A9265}" srcOrd="1" destOrd="0" presId="urn:microsoft.com/office/officeart/2009/3/layout/HorizontalOrganizationChart"/>
    <dgm:cxn modelId="{4BEB6F6B-4026-4F94-B582-858BBB0257D7}" type="presParOf" srcId="{E410675E-B762-47A3-8297-B4C47D33C9D6}" destId="{6BB69698-EFE8-42DC-AE87-1C2C1A91F239}" srcOrd="2" destOrd="0" presId="urn:microsoft.com/office/officeart/2009/3/layout/HorizontalOrganizationChart"/>
    <dgm:cxn modelId="{4B5E1B4A-39D1-4CB6-BBF4-235AD1ACBBC3}" type="presParOf" srcId="{FC29FE11-F7B9-446B-986F-9275068FAE54}" destId="{B53726AC-FA51-4101-99F9-9F3264134305}" srcOrd="2" destOrd="0" presId="urn:microsoft.com/office/officeart/2009/3/layout/HorizontalOrganizationChart"/>
  </dgm:cxnLst>
  <dgm:bg/>
  <dgm:whole/>
  <dgm:extLst>
    <a:ext uri="http://schemas.microsoft.com/office/drawing/2008/diagram">
      <dsp:dataModelExt xmlns:dsp="http://schemas.microsoft.com/office/drawing/2008/diagram" relId="rId9"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EFF069-F11A-498F-AF65-BABD50AD5A09}">
      <dsp:nvSpPr>
        <dsp:cNvPr id="0" name=""/>
        <dsp:cNvSpPr/>
      </dsp:nvSpPr>
      <dsp:spPr>
        <a:xfrm>
          <a:off x="3824" y="179"/>
          <a:ext cx="9521261" cy="1269364"/>
        </a:xfrm>
        <a:prstGeom prst="roundRect">
          <a:avLst>
            <a:gd name="adj" fmla="val 10000"/>
          </a:avLst>
        </a:prstGeom>
        <a:solidFill>
          <a:schemeClr val="accent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en-GB" sz="4400" b="1" u="none" kern="1200" dirty="0">
              <a:latin typeface="Times New Roman" panose="02020603050405020304" pitchFamily="18" charset="0"/>
              <a:cs typeface="Times New Roman" panose="02020603050405020304" pitchFamily="18" charset="0"/>
            </a:rPr>
            <a:t>Catholic Education an Irish Schools Trust:</a:t>
          </a:r>
          <a:endParaRPr lang="en-IE" sz="4400" u="none" kern="1200" dirty="0">
            <a:latin typeface="Times New Roman" panose="02020603050405020304" pitchFamily="18" charset="0"/>
            <a:cs typeface="Times New Roman" panose="02020603050405020304" pitchFamily="18" charset="0"/>
          </a:endParaRPr>
        </a:p>
      </dsp:txBody>
      <dsp:txXfrm>
        <a:off x="41002" y="37357"/>
        <a:ext cx="9446905" cy="1195008"/>
      </dsp:txXfrm>
    </dsp:sp>
    <dsp:sp modelId="{E4AC84E9-DC1A-44C7-AF39-458D3D33C459}">
      <dsp:nvSpPr>
        <dsp:cNvPr id="0" name=""/>
        <dsp:cNvSpPr/>
      </dsp:nvSpPr>
      <dsp:spPr>
        <a:xfrm>
          <a:off x="13118" y="1476164"/>
          <a:ext cx="1780861" cy="1801913"/>
        </a:xfrm>
        <a:prstGeom prst="roundRect">
          <a:avLst>
            <a:gd name="adj" fmla="val 10000"/>
          </a:avLst>
        </a:prstGeom>
        <a:solidFill>
          <a:schemeClr val="accent4">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114000"/>
            </a:lnSpc>
            <a:spcBef>
              <a:spcPct val="0"/>
            </a:spcBef>
            <a:spcAft>
              <a:spcPts val="0"/>
            </a:spcAft>
            <a:buNone/>
          </a:pPr>
          <a:r>
            <a:rPr lang="en-GB" sz="2300" b="0" i="0" kern="1200" dirty="0">
              <a:solidFill>
                <a:schemeClr val="bg1"/>
              </a:solidFill>
              <a:effectLst/>
              <a:latin typeface="Times New Roman" panose="02020603050405020304" pitchFamily="18" charset="0"/>
              <a:cs typeface="Times New Roman" panose="02020603050405020304" pitchFamily="18" charset="0"/>
            </a:rPr>
            <a:t>Missionaries of the Sacred Heart.</a:t>
          </a:r>
          <a:endParaRPr lang="en-IE" sz="2300" kern="1200" dirty="0">
            <a:solidFill>
              <a:schemeClr val="bg1"/>
            </a:solidFill>
            <a:latin typeface="Times New Roman" panose="02020603050405020304" pitchFamily="18" charset="0"/>
            <a:cs typeface="Times New Roman" panose="02020603050405020304" pitchFamily="18" charset="0"/>
          </a:endParaRPr>
        </a:p>
      </dsp:txBody>
      <dsp:txXfrm>
        <a:off x="65278" y="1528324"/>
        <a:ext cx="1676541" cy="1697593"/>
      </dsp:txXfrm>
    </dsp:sp>
    <dsp:sp modelId="{8B1FC477-CDC8-4973-A49E-534A0E4E9590}">
      <dsp:nvSpPr>
        <dsp:cNvPr id="0" name=""/>
        <dsp:cNvSpPr/>
      </dsp:nvSpPr>
      <dsp:spPr>
        <a:xfrm>
          <a:off x="1943571" y="1476164"/>
          <a:ext cx="1780861" cy="1758336"/>
        </a:xfrm>
        <a:prstGeom prst="roundRect">
          <a:avLst>
            <a:gd name="adj" fmla="val 10000"/>
          </a:avLst>
        </a:prstGeom>
        <a:solidFill>
          <a:schemeClr val="accent4">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114000"/>
            </a:lnSpc>
            <a:spcBef>
              <a:spcPct val="0"/>
            </a:spcBef>
            <a:spcAft>
              <a:spcPts val="0"/>
            </a:spcAft>
            <a:buNone/>
          </a:pPr>
          <a:r>
            <a:rPr lang="en-GB" sz="2300" kern="1200" dirty="0">
              <a:solidFill>
                <a:schemeClr val="bg1"/>
              </a:solidFill>
              <a:latin typeface="Times New Roman" panose="02020603050405020304" pitchFamily="18" charset="0"/>
              <a:cs typeface="Times New Roman" panose="02020603050405020304" pitchFamily="18" charset="0"/>
            </a:rPr>
            <a:t>Daughters of Charity</a:t>
          </a:r>
          <a:endParaRPr lang="en-IE" sz="2300" kern="1200" dirty="0">
            <a:solidFill>
              <a:schemeClr val="bg1"/>
            </a:solidFill>
            <a:latin typeface="Times New Roman" panose="02020603050405020304" pitchFamily="18" charset="0"/>
            <a:cs typeface="Times New Roman" panose="02020603050405020304" pitchFamily="18" charset="0"/>
          </a:endParaRPr>
        </a:p>
      </dsp:txBody>
      <dsp:txXfrm>
        <a:off x="1995071" y="1527664"/>
        <a:ext cx="1677861" cy="1655336"/>
      </dsp:txXfrm>
    </dsp:sp>
    <dsp:sp modelId="{1371A0D3-870A-4958-94B2-C7735FD6078B}">
      <dsp:nvSpPr>
        <dsp:cNvPr id="0" name=""/>
        <dsp:cNvSpPr/>
      </dsp:nvSpPr>
      <dsp:spPr>
        <a:xfrm>
          <a:off x="3874024" y="1476164"/>
          <a:ext cx="1780861" cy="1740413"/>
        </a:xfrm>
        <a:prstGeom prst="roundRect">
          <a:avLst>
            <a:gd name="adj" fmla="val 10000"/>
          </a:avLst>
        </a:prstGeom>
        <a:solidFill>
          <a:schemeClr val="accent4">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114000"/>
            </a:lnSpc>
            <a:spcBef>
              <a:spcPct val="0"/>
            </a:spcBef>
            <a:spcAft>
              <a:spcPts val="0"/>
            </a:spcAft>
            <a:buNone/>
          </a:pPr>
          <a:r>
            <a:rPr lang="en-GB" sz="2300" b="0" i="0" kern="1200" dirty="0">
              <a:solidFill>
                <a:schemeClr val="bg1"/>
              </a:solidFill>
              <a:effectLst/>
              <a:latin typeface="Times New Roman" panose="02020603050405020304" pitchFamily="18" charset="0"/>
              <a:cs typeface="Times New Roman" panose="02020603050405020304" pitchFamily="18" charset="0"/>
            </a:rPr>
            <a:t>Presentation Sisters</a:t>
          </a:r>
          <a:endParaRPr lang="en-IE" sz="2300" kern="1200" dirty="0">
            <a:solidFill>
              <a:schemeClr val="bg1"/>
            </a:solidFill>
            <a:latin typeface="Times New Roman" panose="02020603050405020304" pitchFamily="18" charset="0"/>
            <a:cs typeface="Times New Roman" panose="02020603050405020304" pitchFamily="18" charset="0"/>
          </a:endParaRPr>
        </a:p>
      </dsp:txBody>
      <dsp:txXfrm>
        <a:off x="3924999" y="1527139"/>
        <a:ext cx="1678911" cy="1638463"/>
      </dsp:txXfrm>
    </dsp:sp>
    <dsp:sp modelId="{8E874913-C381-4630-8EB6-AEB2567D037D}">
      <dsp:nvSpPr>
        <dsp:cNvPr id="0" name=""/>
        <dsp:cNvSpPr/>
      </dsp:nvSpPr>
      <dsp:spPr>
        <a:xfrm>
          <a:off x="5804478" y="1476164"/>
          <a:ext cx="1780861" cy="1748435"/>
        </a:xfrm>
        <a:prstGeom prst="roundRect">
          <a:avLst>
            <a:gd name="adj" fmla="val 10000"/>
          </a:avLst>
        </a:prstGeom>
        <a:solidFill>
          <a:schemeClr val="accent4">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114000"/>
            </a:lnSpc>
            <a:spcBef>
              <a:spcPct val="0"/>
            </a:spcBef>
            <a:spcAft>
              <a:spcPts val="0"/>
            </a:spcAft>
            <a:buNone/>
          </a:pPr>
          <a:r>
            <a:rPr lang="en-GB" sz="2300" b="0" i="0" kern="1200" dirty="0">
              <a:solidFill>
                <a:schemeClr val="bg1"/>
              </a:solidFill>
              <a:effectLst/>
              <a:latin typeface="Times New Roman" panose="02020603050405020304" pitchFamily="18" charset="0"/>
              <a:cs typeface="Times New Roman" panose="02020603050405020304" pitchFamily="18" charset="0"/>
            </a:rPr>
            <a:t>Sisters of the Christian Retreat</a:t>
          </a:r>
          <a:endParaRPr lang="en-IE" sz="2300" kern="1200" dirty="0">
            <a:solidFill>
              <a:schemeClr val="bg1"/>
            </a:solidFill>
            <a:latin typeface="Times New Roman" panose="02020603050405020304" pitchFamily="18" charset="0"/>
            <a:cs typeface="Times New Roman" panose="02020603050405020304" pitchFamily="18" charset="0"/>
          </a:endParaRPr>
        </a:p>
      </dsp:txBody>
      <dsp:txXfrm>
        <a:off x="5855688" y="1527374"/>
        <a:ext cx="1678441" cy="1646015"/>
      </dsp:txXfrm>
    </dsp:sp>
    <dsp:sp modelId="{660A444C-8E96-DC45-B789-18A953CD41F7}">
      <dsp:nvSpPr>
        <dsp:cNvPr id="0" name=""/>
        <dsp:cNvSpPr/>
      </dsp:nvSpPr>
      <dsp:spPr>
        <a:xfrm>
          <a:off x="7734931" y="1476164"/>
          <a:ext cx="1780861" cy="1748333"/>
        </a:xfrm>
        <a:prstGeom prst="roundRect">
          <a:avLst>
            <a:gd name="adj" fmla="val 10000"/>
          </a:avLst>
        </a:prstGeom>
        <a:solidFill>
          <a:schemeClr val="accent4">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b="0" i="0" kern="1200" dirty="0">
              <a:solidFill>
                <a:schemeClr val="bg1"/>
              </a:solidFill>
              <a:effectLst/>
              <a:latin typeface="Times New Roman" panose="02020603050405020304" pitchFamily="18" charset="0"/>
              <a:cs typeface="Times New Roman" panose="02020603050405020304" pitchFamily="18" charset="0"/>
            </a:rPr>
            <a:t>Sisters of Mercy</a:t>
          </a:r>
          <a:endParaRPr lang="en-GB" sz="2300" kern="1200" dirty="0">
            <a:solidFill>
              <a:schemeClr val="bg1"/>
            </a:solidFill>
            <a:latin typeface="Times New Roman" panose="02020603050405020304" pitchFamily="18" charset="0"/>
            <a:cs typeface="Times New Roman" panose="02020603050405020304" pitchFamily="18" charset="0"/>
          </a:endParaRPr>
        </a:p>
      </dsp:txBody>
      <dsp:txXfrm>
        <a:off x="7786138" y="1527371"/>
        <a:ext cx="1678447" cy="164591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70ED7B-B469-4324-937C-E162647F2A2C}">
      <dsp:nvSpPr>
        <dsp:cNvPr id="0" name=""/>
        <dsp:cNvSpPr/>
      </dsp:nvSpPr>
      <dsp:spPr>
        <a:xfrm>
          <a:off x="3223882" y="3212199"/>
          <a:ext cx="815136" cy="2727269"/>
        </a:xfrm>
        <a:custGeom>
          <a:avLst/>
          <a:gdLst/>
          <a:ahLst/>
          <a:cxnLst/>
          <a:rect l="0" t="0" r="0" b="0"/>
          <a:pathLst>
            <a:path>
              <a:moveTo>
                <a:pt x="0" y="0"/>
              </a:moveTo>
              <a:lnTo>
                <a:pt x="498012" y="0"/>
              </a:lnTo>
              <a:lnTo>
                <a:pt x="498012" y="2727269"/>
              </a:lnTo>
              <a:lnTo>
                <a:pt x="815136" y="2727269"/>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187FE41-4ACC-4772-9823-39567FF7AA3C}">
      <dsp:nvSpPr>
        <dsp:cNvPr id="0" name=""/>
        <dsp:cNvSpPr/>
      </dsp:nvSpPr>
      <dsp:spPr>
        <a:xfrm>
          <a:off x="3223882" y="3212199"/>
          <a:ext cx="815136" cy="1363634"/>
        </a:xfrm>
        <a:custGeom>
          <a:avLst/>
          <a:gdLst/>
          <a:ahLst/>
          <a:cxnLst/>
          <a:rect l="0" t="0" r="0" b="0"/>
          <a:pathLst>
            <a:path>
              <a:moveTo>
                <a:pt x="0" y="0"/>
              </a:moveTo>
              <a:lnTo>
                <a:pt x="498012" y="0"/>
              </a:lnTo>
              <a:lnTo>
                <a:pt x="498012" y="1363634"/>
              </a:lnTo>
              <a:lnTo>
                <a:pt x="815136" y="1363634"/>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17AF3A5-B2D1-4CD3-A6B9-50A81973582A}">
      <dsp:nvSpPr>
        <dsp:cNvPr id="0" name=""/>
        <dsp:cNvSpPr/>
      </dsp:nvSpPr>
      <dsp:spPr>
        <a:xfrm>
          <a:off x="3223882" y="3114587"/>
          <a:ext cx="870315" cy="91440"/>
        </a:xfrm>
        <a:custGeom>
          <a:avLst/>
          <a:gdLst/>
          <a:ahLst/>
          <a:cxnLst/>
          <a:rect l="0" t="0" r="0" b="0"/>
          <a:pathLst>
            <a:path>
              <a:moveTo>
                <a:pt x="0" y="97611"/>
              </a:moveTo>
              <a:lnTo>
                <a:pt x="553191" y="97611"/>
              </a:lnTo>
              <a:lnTo>
                <a:pt x="553191" y="45720"/>
              </a:lnTo>
              <a:lnTo>
                <a:pt x="870315" y="45720"/>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67A3468-EF84-4D23-AE75-C551B3E76752}">
      <dsp:nvSpPr>
        <dsp:cNvPr id="0" name=""/>
        <dsp:cNvSpPr/>
      </dsp:nvSpPr>
      <dsp:spPr>
        <a:xfrm>
          <a:off x="3223882" y="1848564"/>
          <a:ext cx="815136" cy="1363634"/>
        </a:xfrm>
        <a:custGeom>
          <a:avLst/>
          <a:gdLst/>
          <a:ahLst/>
          <a:cxnLst/>
          <a:rect l="0" t="0" r="0" b="0"/>
          <a:pathLst>
            <a:path>
              <a:moveTo>
                <a:pt x="0" y="1363634"/>
              </a:moveTo>
              <a:lnTo>
                <a:pt x="498012" y="1363634"/>
              </a:lnTo>
              <a:lnTo>
                <a:pt x="498012" y="0"/>
              </a:lnTo>
              <a:lnTo>
                <a:pt x="815136" y="0"/>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01B5D9C-F732-48AC-B558-517159B5FC2D}">
      <dsp:nvSpPr>
        <dsp:cNvPr id="0" name=""/>
        <dsp:cNvSpPr/>
      </dsp:nvSpPr>
      <dsp:spPr>
        <a:xfrm>
          <a:off x="3223882" y="484929"/>
          <a:ext cx="815136" cy="2727269"/>
        </a:xfrm>
        <a:custGeom>
          <a:avLst/>
          <a:gdLst/>
          <a:ahLst/>
          <a:cxnLst/>
          <a:rect l="0" t="0" r="0" b="0"/>
          <a:pathLst>
            <a:path>
              <a:moveTo>
                <a:pt x="0" y="2727269"/>
              </a:moveTo>
              <a:lnTo>
                <a:pt x="498012" y="2727269"/>
              </a:lnTo>
              <a:lnTo>
                <a:pt x="498012" y="0"/>
              </a:lnTo>
              <a:lnTo>
                <a:pt x="815136" y="0"/>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8A89E00-FC92-49CA-ABDB-49168F2C34A8}">
      <dsp:nvSpPr>
        <dsp:cNvPr id="0" name=""/>
        <dsp:cNvSpPr/>
      </dsp:nvSpPr>
      <dsp:spPr>
        <a:xfrm>
          <a:off x="52639" y="2728584"/>
          <a:ext cx="3171243" cy="967229"/>
        </a:xfrm>
        <a:prstGeom prst="rect">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E" sz="2000" b="1" i="0" kern="1200" baseline="0" dirty="0">
              <a:latin typeface="Times New Roman" panose="02020603050405020304" pitchFamily="18" charset="0"/>
              <a:cs typeface="Times New Roman" panose="02020603050405020304" pitchFamily="18" charset="0"/>
            </a:rPr>
            <a:t>Our 5 Core Values</a:t>
          </a:r>
          <a:endParaRPr lang="en-US" sz="2000" kern="1200" dirty="0">
            <a:latin typeface="Times New Roman" panose="02020603050405020304" pitchFamily="18" charset="0"/>
            <a:cs typeface="Times New Roman" panose="02020603050405020304" pitchFamily="18" charset="0"/>
          </a:endParaRPr>
        </a:p>
      </dsp:txBody>
      <dsp:txXfrm>
        <a:off x="52639" y="2728584"/>
        <a:ext cx="3171243" cy="967229"/>
      </dsp:txXfrm>
    </dsp:sp>
    <dsp:sp modelId="{FD58F26C-8815-4073-AA43-B68D6109852F}">
      <dsp:nvSpPr>
        <dsp:cNvPr id="0" name=""/>
        <dsp:cNvSpPr/>
      </dsp:nvSpPr>
      <dsp:spPr>
        <a:xfrm>
          <a:off x="4039018" y="1315"/>
          <a:ext cx="3171243" cy="967229"/>
        </a:xfrm>
        <a:prstGeom prst="rect">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E" sz="2000" b="0" i="0" kern="1200" baseline="0" dirty="0">
              <a:latin typeface="Times New Roman" panose="02020603050405020304" pitchFamily="18" charset="0"/>
              <a:cs typeface="Times New Roman" panose="02020603050405020304" pitchFamily="18" charset="0"/>
            </a:rPr>
            <a:t>- </a:t>
          </a:r>
          <a:r>
            <a:rPr lang="en-IE" sz="2000" b="1" i="0" kern="1200" baseline="0" dirty="0">
              <a:latin typeface="Times New Roman" panose="02020603050405020304" pitchFamily="18" charset="0"/>
              <a:cs typeface="Times New Roman" panose="02020603050405020304" pitchFamily="18" charset="0"/>
            </a:rPr>
            <a:t>Promoting Spiritual and Human Development</a:t>
          </a:r>
          <a:endParaRPr lang="en-US" sz="2000" kern="1200" dirty="0">
            <a:latin typeface="Times New Roman" panose="02020603050405020304" pitchFamily="18" charset="0"/>
            <a:cs typeface="Times New Roman" panose="02020603050405020304" pitchFamily="18" charset="0"/>
          </a:endParaRPr>
        </a:p>
      </dsp:txBody>
      <dsp:txXfrm>
        <a:off x="4039018" y="1315"/>
        <a:ext cx="3171243" cy="967229"/>
      </dsp:txXfrm>
    </dsp:sp>
    <dsp:sp modelId="{E33B5FEB-D9B3-490D-AA74-0F43915A0291}">
      <dsp:nvSpPr>
        <dsp:cNvPr id="0" name=""/>
        <dsp:cNvSpPr/>
      </dsp:nvSpPr>
      <dsp:spPr>
        <a:xfrm>
          <a:off x="4039018" y="1364949"/>
          <a:ext cx="3171243" cy="967229"/>
        </a:xfrm>
        <a:prstGeom prst="rect">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E" sz="2000" b="0" i="0" kern="1200" baseline="0" dirty="0">
              <a:latin typeface="Times New Roman" panose="02020603050405020304" pitchFamily="18" charset="0"/>
              <a:cs typeface="Times New Roman" panose="02020603050405020304" pitchFamily="18" charset="0"/>
            </a:rPr>
            <a:t>- </a:t>
          </a:r>
          <a:r>
            <a:rPr lang="en-IE" sz="2000" i="0" kern="1200" baseline="0" dirty="0">
              <a:latin typeface="Times New Roman" panose="02020603050405020304" pitchFamily="18" charset="0"/>
              <a:cs typeface="Times New Roman" panose="02020603050405020304" pitchFamily="18" charset="0"/>
            </a:rPr>
            <a:t>Achieving Quality in Teaching and Learning</a:t>
          </a:r>
          <a:endParaRPr lang="en-US" sz="2000" kern="1200" dirty="0">
            <a:latin typeface="Times New Roman" panose="02020603050405020304" pitchFamily="18" charset="0"/>
            <a:cs typeface="Times New Roman" panose="02020603050405020304" pitchFamily="18" charset="0"/>
          </a:endParaRPr>
        </a:p>
      </dsp:txBody>
      <dsp:txXfrm>
        <a:off x="4039018" y="1364949"/>
        <a:ext cx="3171243" cy="967229"/>
      </dsp:txXfrm>
    </dsp:sp>
    <dsp:sp modelId="{1CE4EC84-0AF3-4BB8-A283-ADCAA62969DF}">
      <dsp:nvSpPr>
        <dsp:cNvPr id="0" name=""/>
        <dsp:cNvSpPr/>
      </dsp:nvSpPr>
      <dsp:spPr>
        <a:xfrm>
          <a:off x="4094198" y="2676692"/>
          <a:ext cx="3171243" cy="967229"/>
        </a:xfrm>
        <a:prstGeom prst="rect">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E" sz="2000" b="0" i="0" kern="1200" baseline="0" dirty="0">
              <a:latin typeface="Times New Roman" panose="02020603050405020304" pitchFamily="18" charset="0"/>
              <a:cs typeface="Times New Roman" panose="02020603050405020304" pitchFamily="18" charset="0"/>
            </a:rPr>
            <a:t>- Showing Respect for Every   Person</a:t>
          </a:r>
          <a:endParaRPr lang="en-US" sz="2000" kern="1200" dirty="0">
            <a:latin typeface="Times New Roman" panose="02020603050405020304" pitchFamily="18" charset="0"/>
            <a:cs typeface="Times New Roman" panose="02020603050405020304" pitchFamily="18" charset="0"/>
          </a:endParaRPr>
        </a:p>
      </dsp:txBody>
      <dsp:txXfrm>
        <a:off x="4094198" y="2676692"/>
        <a:ext cx="3171243" cy="967229"/>
      </dsp:txXfrm>
    </dsp:sp>
    <dsp:sp modelId="{33160EE7-66C0-4E27-96AD-5AB73D390E43}">
      <dsp:nvSpPr>
        <dsp:cNvPr id="0" name=""/>
        <dsp:cNvSpPr/>
      </dsp:nvSpPr>
      <dsp:spPr>
        <a:xfrm>
          <a:off x="4039018" y="4092218"/>
          <a:ext cx="3171243" cy="967229"/>
        </a:xfrm>
        <a:prstGeom prst="rect">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E" sz="2000" b="0" i="0" kern="1200" baseline="0">
              <a:latin typeface="Times New Roman" panose="02020603050405020304" pitchFamily="18" charset="0"/>
              <a:cs typeface="Times New Roman" panose="02020603050405020304" pitchFamily="18" charset="0"/>
            </a:rPr>
            <a:t>- Creating Community</a:t>
          </a:r>
          <a:endParaRPr lang="en-US" sz="2000" kern="1200">
            <a:latin typeface="Times New Roman" panose="02020603050405020304" pitchFamily="18" charset="0"/>
            <a:cs typeface="Times New Roman" panose="02020603050405020304" pitchFamily="18" charset="0"/>
          </a:endParaRPr>
        </a:p>
      </dsp:txBody>
      <dsp:txXfrm>
        <a:off x="4039018" y="4092218"/>
        <a:ext cx="3171243" cy="967229"/>
      </dsp:txXfrm>
    </dsp:sp>
    <dsp:sp modelId="{5E0C9E82-4D9D-4A7C-B491-1C5998C0CC74}">
      <dsp:nvSpPr>
        <dsp:cNvPr id="0" name=""/>
        <dsp:cNvSpPr/>
      </dsp:nvSpPr>
      <dsp:spPr>
        <a:xfrm>
          <a:off x="4039018" y="5455853"/>
          <a:ext cx="3171243" cy="967229"/>
        </a:xfrm>
        <a:prstGeom prst="rect">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E" sz="2000" b="0" i="0" kern="1200" baseline="0" dirty="0">
              <a:latin typeface="Times New Roman" panose="02020603050405020304" pitchFamily="18" charset="0"/>
              <a:cs typeface="Times New Roman" panose="02020603050405020304" pitchFamily="18" charset="0"/>
            </a:rPr>
            <a:t>-Being Just and Responsible.</a:t>
          </a:r>
          <a:endParaRPr lang="en-US" sz="2000" kern="1200" dirty="0">
            <a:latin typeface="Times New Roman" panose="02020603050405020304" pitchFamily="18" charset="0"/>
            <a:cs typeface="Times New Roman" panose="02020603050405020304" pitchFamily="18" charset="0"/>
          </a:endParaRPr>
        </a:p>
      </dsp:txBody>
      <dsp:txXfrm>
        <a:off x="4039018" y="5455853"/>
        <a:ext cx="3171243" cy="96722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38C8B3-7583-B944-BCBE-7BC0D4266CFC}" type="datetimeFigureOut">
              <a:rPr lang="en-UA" smtClean="0"/>
              <a:t>08/19/2025</a:t>
            </a:fld>
            <a:endParaRPr lang="en-U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A08D53-2181-7441-A4B6-CCCE025AD85F}" type="slidenum">
              <a:rPr lang="en-UA" smtClean="0"/>
              <a:t>‹#›</a:t>
            </a:fld>
            <a:endParaRPr lang="en-UA"/>
          </a:p>
        </p:txBody>
      </p:sp>
    </p:spTree>
    <p:extLst>
      <p:ext uri="{BB962C8B-B14F-4D97-AF65-F5344CB8AC3E}">
        <p14:creationId xmlns:p14="http://schemas.microsoft.com/office/powerpoint/2010/main" val="2723983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Discuss each of these Core Values in detail with the students</a:t>
            </a:r>
          </a:p>
          <a:p>
            <a:r>
              <a:rPr lang="en-GB" dirty="0"/>
              <a:t>These Core values work both ways : Rights and Responsibilities of all members of our school community</a:t>
            </a:r>
          </a:p>
          <a:p>
            <a:r>
              <a:rPr lang="en-GB" dirty="0"/>
              <a:t>Please try to connect these Core Values with the achievement of the Vision and Mission of CEIST.</a:t>
            </a:r>
            <a:endParaRPr lang="en-IE" dirty="0"/>
          </a:p>
        </p:txBody>
      </p:sp>
      <p:sp>
        <p:nvSpPr>
          <p:cNvPr id="4" name="Slide Number Placeholder 3"/>
          <p:cNvSpPr>
            <a:spLocks noGrp="1"/>
          </p:cNvSpPr>
          <p:nvPr>
            <p:ph type="sldNum" sz="quarter" idx="5"/>
          </p:nvPr>
        </p:nvSpPr>
        <p:spPr/>
        <p:txBody>
          <a:bodyPr/>
          <a:lstStyle/>
          <a:p>
            <a:fld id="{8D1A089D-F8F7-4A14-9521-861BB1EE1A58}" type="slidenum">
              <a:rPr lang="en-IE" smtClean="0"/>
              <a:t>17</a:t>
            </a:fld>
            <a:endParaRPr lang="en-IE"/>
          </a:p>
        </p:txBody>
      </p:sp>
    </p:spTree>
    <p:extLst>
      <p:ext uri="{BB962C8B-B14F-4D97-AF65-F5344CB8AC3E}">
        <p14:creationId xmlns:p14="http://schemas.microsoft.com/office/powerpoint/2010/main" val="27649023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BDAAB-BB13-7BE5-DD3B-51AB418A02C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E"/>
          </a:p>
        </p:txBody>
      </p:sp>
      <p:sp>
        <p:nvSpPr>
          <p:cNvPr id="3" name="Subtitle 2">
            <a:extLst>
              <a:ext uri="{FF2B5EF4-FFF2-40B4-BE49-F238E27FC236}">
                <a16:creationId xmlns:a16="http://schemas.microsoft.com/office/drawing/2014/main" id="{B7BD3673-E5BD-A011-8029-95EF7FA0A5B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E"/>
          </a:p>
        </p:txBody>
      </p:sp>
      <p:sp>
        <p:nvSpPr>
          <p:cNvPr id="4" name="Date Placeholder 3">
            <a:extLst>
              <a:ext uri="{FF2B5EF4-FFF2-40B4-BE49-F238E27FC236}">
                <a16:creationId xmlns:a16="http://schemas.microsoft.com/office/drawing/2014/main" id="{FB72CA94-4249-DCCE-6C7E-E27D1CEA4A88}"/>
              </a:ext>
            </a:extLst>
          </p:cNvPr>
          <p:cNvSpPr>
            <a:spLocks noGrp="1"/>
          </p:cNvSpPr>
          <p:nvPr>
            <p:ph type="dt" sz="half" idx="10"/>
          </p:nvPr>
        </p:nvSpPr>
        <p:spPr/>
        <p:txBody>
          <a:bodyPr/>
          <a:lstStyle/>
          <a:p>
            <a:fld id="{E482F091-93AE-4E94-8791-F21AAF7CB10D}" type="datetimeFigureOut">
              <a:rPr lang="en-IE" smtClean="0"/>
              <a:t>19/08/2025</a:t>
            </a:fld>
            <a:endParaRPr lang="en-IE"/>
          </a:p>
        </p:txBody>
      </p:sp>
      <p:sp>
        <p:nvSpPr>
          <p:cNvPr id="5" name="Footer Placeholder 4">
            <a:extLst>
              <a:ext uri="{FF2B5EF4-FFF2-40B4-BE49-F238E27FC236}">
                <a16:creationId xmlns:a16="http://schemas.microsoft.com/office/drawing/2014/main" id="{574A83AD-59E8-7005-0F4F-351E73501209}"/>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273A628F-7413-875A-4D74-10BB62075C20}"/>
              </a:ext>
            </a:extLst>
          </p:cNvPr>
          <p:cNvSpPr>
            <a:spLocks noGrp="1"/>
          </p:cNvSpPr>
          <p:nvPr>
            <p:ph type="sldNum" sz="quarter" idx="12"/>
          </p:nvPr>
        </p:nvSpPr>
        <p:spPr/>
        <p:txBody>
          <a:bodyPr/>
          <a:lstStyle/>
          <a:p>
            <a:fld id="{FAAECA58-7AB8-4B55-9740-06CA2803AE86}" type="slidenum">
              <a:rPr lang="en-IE" smtClean="0"/>
              <a:t>‹#›</a:t>
            </a:fld>
            <a:endParaRPr lang="en-IE"/>
          </a:p>
        </p:txBody>
      </p:sp>
    </p:spTree>
    <p:extLst>
      <p:ext uri="{BB962C8B-B14F-4D97-AF65-F5344CB8AC3E}">
        <p14:creationId xmlns:p14="http://schemas.microsoft.com/office/powerpoint/2010/main" val="23519645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CA5E91-31EB-47C2-63F9-037F9D2B9688}"/>
              </a:ext>
            </a:extLst>
          </p:cNvPr>
          <p:cNvSpPr>
            <a:spLocks noGrp="1"/>
          </p:cNvSpPr>
          <p:nvPr>
            <p:ph type="title"/>
          </p:nvPr>
        </p:nvSpPr>
        <p:spPr/>
        <p:txBody>
          <a:bodyPr/>
          <a:lstStyle/>
          <a:p>
            <a:r>
              <a:rPr lang="en-US"/>
              <a:t>Click to edit Master title style</a:t>
            </a:r>
            <a:endParaRPr lang="en-IE"/>
          </a:p>
        </p:txBody>
      </p:sp>
      <p:sp>
        <p:nvSpPr>
          <p:cNvPr id="3" name="Vertical Text Placeholder 2">
            <a:extLst>
              <a:ext uri="{FF2B5EF4-FFF2-40B4-BE49-F238E27FC236}">
                <a16:creationId xmlns:a16="http://schemas.microsoft.com/office/drawing/2014/main" id="{9F37E482-D1B3-11FA-D219-F644DFB8396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650420BF-55F9-FDE2-B49D-21CD3A2796AC}"/>
              </a:ext>
            </a:extLst>
          </p:cNvPr>
          <p:cNvSpPr>
            <a:spLocks noGrp="1"/>
          </p:cNvSpPr>
          <p:nvPr>
            <p:ph type="dt" sz="half" idx="10"/>
          </p:nvPr>
        </p:nvSpPr>
        <p:spPr/>
        <p:txBody>
          <a:bodyPr/>
          <a:lstStyle/>
          <a:p>
            <a:fld id="{E482F091-93AE-4E94-8791-F21AAF7CB10D}" type="datetimeFigureOut">
              <a:rPr lang="en-IE" smtClean="0"/>
              <a:t>19/08/2025</a:t>
            </a:fld>
            <a:endParaRPr lang="en-IE"/>
          </a:p>
        </p:txBody>
      </p:sp>
      <p:sp>
        <p:nvSpPr>
          <p:cNvPr id="5" name="Footer Placeholder 4">
            <a:extLst>
              <a:ext uri="{FF2B5EF4-FFF2-40B4-BE49-F238E27FC236}">
                <a16:creationId xmlns:a16="http://schemas.microsoft.com/office/drawing/2014/main" id="{DAFB2C4F-5EDF-8B2F-FA58-E6034553907E}"/>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9AC0D2D3-0D28-4F16-BFE9-6F135F3E7800}"/>
              </a:ext>
            </a:extLst>
          </p:cNvPr>
          <p:cNvSpPr>
            <a:spLocks noGrp="1"/>
          </p:cNvSpPr>
          <p:nvPr>
            <p:ph type="sldNum" sz="quarter" idx="12"/>
          </p:nvPr>
        </p:nvSpPr>
        <p:spPr/>
        <p:txBody>
          <a:bodyPr/>
          <a:lstStyle/>
          <a:p>
            <a:fld id="{FAAECA58-7AB8-4B55-9740-06CA2803AE86}" type="slidenum">
              <a:rPr lang="en-IE" smtClean="0"/>
              <a:t>‹#›</a:t>
            </a:fld>
            <a:endParaRPr lang="en-IE"/>
          </a:p>
        </p:txBody>
      </p:sp>
    </p:spTree>
    <p:extLst>
      <p:ext uri="{BB962C8B-B14F-4D97-AF65-F5344CB8AC3E}">
        <p14:creationId xmlns:p14="http://schemas.microsoft.com/office/powerpoint/2010/main" val="42025042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121C2C-0130-AEA6-F388-305A22FE1F0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E"/>
          </a:p>
        </p:txBody>
      </p:sp>
      <p:sp>
        <p:nvSpPr>
          <p:cNvPr id="3" name="Vertical Text Placeholder 2">
            <a:extLst>
              <a:ext uri="{FF2B5EF4-FFF2-40B4-BE49-F238E27FC236}">
                <a16:creationId xmlns:a16="http://schemas.microsoft.com/office/drawing/2014/main" id="{3DFF5C37-1F77-FBB2-4E92-A43422D16B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A2A98176-354F-856E-3EBC-7B47F6A627DF}"/>
              </a:ext>
            </a:extLst>
          </p:cNvPr>
          <p:cNvSpPr>
            <a:spLocks noGrp="1"/>
          </p:cNvSpPr>
          <p:nvPr>
            <p:ph type="dt" sz="half" idx="10"/>
          </p:nvPr>
        </p:nvSpPr>
        <p:spPr/>
        <p:txBody>
          <a:bodyPr/>
          <a:lstStyle/>
          <a:p>
            <a:fld id="{E482F091-93AE-4E94-8791-F21AAF7CB10D}" type="datetimeFigureOut">
              <a:rPr lang="en-IE" smtClean="0"/>
              <a:t>19/08/2025</a:t>
            </a:fld>
            <a:endParaRPr lang="en-IE"/>
          </a:p>
        </p:txBody>
      </p:sp>
      <p:sp>
        <p:nvSpPr>
          <p:cNvPr id="5" name="Footer Placeholder 4">
            <a:extLst>
              <a:ext uri="{FF2B5EF4-FFF2-40B4-BE49-F238E27FC236}">
                <a16:creationId xmlns:a16="http://schemas.microsoft.com/office/drawing/2014/main" id="{CCA59FAE-7981-064A-1AA7-15A1E372F566}"/>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9D14C779-651F-D062-BEC7-AEE77D5022C6}"/>
              </a:ext>
            </a:extLst>
          </p:cNvPr>
          <p:cNvSpPr>
            <a:spLocks noGrp="1"/>
          </p:cNvSpPr>
          <p:nvPr>
            <p:ph type="sldNum" sz="quarter" idx="12"/>
          </p:nvPr>
        </p:nvSpPr>
        <p:spPr/>
        <p:txBody>
          <a:bodyPr/>
          <a:lstStyle/>
          <a:p>
            <a:fld id="{FAAECA58-7AB8-4B55-9740-06CA2803AE86}" type="slidenum">
              <a:rPr lang="en-IE" smtClean="0"/>
              <a:t>‹#›</a:t>
            </a:fld>
            <a:endParaRPr lang="en-IE"/>
          </a:p>
        </p:txBody>
      </p:sp>
    </p:spTree>
    <p:extLst>
      <p:ext uri="{BB962C8B-B14F-4D97-AF65-F5344CB8AC3E}">
        <p14:creationId xmlns:p14="http://schemas.microsoft.com/office/powerpoint/2010/main" val="3005701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9C7CD4-FADE-EB89-6E5C-B31499F37808}"/>
              </a:ext>
            </a:extLst>
          </p:cNvPr>
          <p:cNvSpPr>
            <a:spLocks noGrp="1"/>
          </p:cNvSpPr>
          <p:nvPr>
            <p:ph type="title"/>
          </p:nvPr>
        </p:nvSpPr>
        <p:spPr/>
        <p:txBody>
          <a:bodyPr/>
          <a:lstStyle/>
          <a:p>
            <a:r>
              <a:rPr lang="en-US"/>
              <a:t>Click to edit Master title style</a:t>
            </a:r>
            <a:endParaRPr lang="en-IE"/>
          </a:p>
        </p:txBody>
      </p:sp>
      <p:sp>
        <p:nvSpPr>
          <p:cNvPr id="3" name="Content Placeholder 2">
            <a:extLst>
              <a:ext uri="{FF2B5EF4-FFF2-40B4-BE49-F238E27FC236}">
                <a16:creationId xmlns:a16="http://schemas.microsoft.com/office/drawing/2014/main" id="{3E8D8B75-32A7-2031-95B4-805ED3E30B8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96D4346B-77DE-17DE-2B54-86BE1D706B7D}"/>
              </a:ext>
            </a:extLst>
          </p:cNvPr>
          <p:cNvSpPr>
            <a:spLocks noGrp="1"/>
          </p:cNvSpPr>
          <p:nvPr>
            <p:ph type="dt" sz="half" idx="10"/>
          </p:nvPr>
        </p:nvSpPr>
        <p:spPr/>
        <p:txBody>
          <a:bodyPr/>
          <a:lstStyle/>
          <a:p>
            <a:fld id="{E482F091-93AE-4E94-8791-F21AAF7CB10D}" type="datetimeFigureOut">
              <a:rPr lang="en-IE" smtClean="0"/>
              <a:t>19/08/2025</a:t>
            </a:fld>
            <a:endParaRPr lang="en-IE"/>
          </a:p>
        </p:txBody>
      </p:sp>
      <p:sp>
        <p:nvSpPr>
          <p:cNvPr id="5" name="Footer Placeholder 4">
            <a:extLst>
              <a:ext uri="{FF2B5EF4-FFF2-40B4-BE49-F238E27FC236}">
                <a16:creationId xmlns:a16="http://schemas.microsoft.com/office/drawing/2014/main" id="{4EFFA946-02C7-EFB2-874D-71B8233474D1}"/>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6D678805-6879-D049-7667-B325309D18BB}"/>
              </a:ext>
            </a:extLst>
          </p:cNvPr>
          <p:cNvSpPr>
            <a:spLocks noGrp="1"/>
          </p:cNvSpPr>
          <p:nvPr>
            <p:ph type="sldNum" sz="quarter" idx="12"/>
          </p:nvPr>
        </p:nvSpPr>
        <p:spPr/>
        <p:txBody>
          <a:bodyPr/>
          <a:lstStyle/>
          <a:p>
            <a:fld id="{FAAECA58-7AB8-4B55-9740-06CA2803AE86}" type="slidenum">
              <a:rPr lang="en-IE" smtClean="0"/>
              <a:t>‹#›</a:t>
            </a:fld>
            <a:endParaRPr lang="en-IE"/>
          </a:p>
        </p:txBody>
      </p:sp>
    </p:spTree>
    <p:extLst>
      <p:ext uri="{BB962C8B-B14F-4D97-AF65-F5344CB8AC3E}">
        <p14:creationId xmlns:p14="http://schemas.microsoft.com/office/powerpoint/2010/main" val="2336547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7EC0D-E661-D1C4-E0BB-9526345EAAD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E"/>
          </a:p>
        </p:txBody>
      </p:sp>
      <p:sp>
        <p:nvSpPr>
          <p:cNvPr id="3" name="Text Placeholder 2">
            <a:extLst>
              <a:ext uri="{FF2B5EF4-FFF2-40B4-BE49-F238E27FC236}">
                <a16:creationId xmlns:a16="http://schemas.microsoft.com/office/drawing/2014/main" id="{E995640A-52AA-FBA9-305D-5C1A3C1DFEB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6CE5C72-BA2D-BAA4-5855-CA78399039EF}"/>
              </a:ext>
            </a:extLst>
          </p:cNvPr>
          <p:cNvSpPr>
            <a:spLocks noGrp="1"/>
          </p:cNvSpPr>
          <p:nvPr>
            <p:ph type="dt" sz="half" idx="10"/>
          </p:nvPr>
        </p:nvSpPr>
        <p:spPr/>
        <p:txBody>
          <a:bodyPr/>
          <a:lstStyle/>
          <a:p>
            <a:fld id="{E482F091-93AE-4E94-8791-F21AAF7CB10D}" type="datetimeFigureOut">
              <a:rPr lang="en-IE" smtClean="0"/>
              <a:t>19/08/2025</a:t>
            </a:fld>
            <a:endParaRPr lang="en-IE"/>
          </a:p>
        </p:txBody>
      </p:sp>
      <p:sp>
        <p:nvSpPr>
          <p:cNvPr id="5" name="Footer Placeholder 4">
            <a:extLst>
              <a:ext uri="{FF2B5EF4-FFF2-40B4-BE49-F238E27FC236}">
                <a16:creationId xmlns:a16="http://schemas.microsoft.com/office/drawing/2014/main" id="{BB77E307-11E7-D7E7-B61C-81A0F0B07965}"/>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E5AC8749-7B29-BAC8-0312-8FD9A8DD9E6B}"/>
              </a:ext>
            </a:extLst>
          </p:cNvPr>
          <p:cNvSpPr>
            <a:spLocks noGrp="1"/>
          </p:cNvSpPr>
          <p:nvPr>
            <p:ph type="sldNum" sz="quarter" idx="12"/>
          </p:nvPr>
        </p:nvSpPr>
        <p:spPr/>
        <p:txBody>
          <a:bodyPr/>
          <a:lstStyle/>
          <a:p>
            <a:fld id="{FAAECA58-7AB8-4B55-9740-06CA2803AE86}" type="slidenum">
              <a:rPr lang="en-IE" smtClean="0"/>
              <a:t>‹#›</a:t>
            </a:fld>
            <a:endParaRPr lang="en-IE"/>
          </a:p>
        </p:txBody>
      </p:sp>
    </p:spTree>
    <p:extLst>
      <p:ext uri="{BB962C8B-B14F-4D97-AF65-F5344CB8AC3E}">
        <p14:creationId xmlns:p14="http://schemas.microsoft.com/office/powerpoint/2010/main" val="9703661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29341-5A19-EFBB-8138-9231F0FA885C}"/>
              </a:ext>
            </a:extLst>
          </p:cNvPr>
          <p:cNvSpPr>
            <a:spLocks noGrp="1"/>
          </p:cNvSpPr>
          <p:nvPr>
            <p:ph type="title"/>
          </p:nvPr>
        </p:nvSpPr>
        <p:spPr/>
        <p:txBody>
          <a:bodyPr/>
          <a:lstStyle/>
          <a:p>
            <a:r>
              <a:rPr lang="en-US"/>
              <a:t>Click to edit Master title style</a:t>
            </a:r>
            <a:endParaRPr lang="en-IE"/>
          </a:p>
        </p:txBody>
      </p:sp>
      <p:sp>
        <p:nvSpPr>
          <p:cNvPr id="3" name="Content Placeholder 2">
            <a:extLst>
              <a:ext uri="{FF2B5EF4-FFF2-40B4-BE49-F238E27FC236}">
                <a16:creationId xmlns:a16="http://schemas.microsoft.com/office/drawing/2014/main" id="{9EDEA208-1C75-A9A1-8738-BAAE009CC74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Content Placeholder 3">
            <a:extLst>
              <a:ext uri="{FF2B5EF4-FFF2-40B4-BE49-F238E27FC236}">
                <a16:creationId xmlns:a16="http://schemas.microsoft.com/office/drawing/2014/main" id="{F5C7E680-AF9B-FF3B-E333-AAFC7BEF850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Date Placeholder 4">
            <a:extLst>
              <a:ext uri="{FF2B5EF4-FFF2-40B4-BE49-F238E27FC236}">
                <a16:creationId xmlns:a16="http://schemas.microsoft.com/office/drawing/2014/main" id="{690B8BBB-D646-EBA6-B116-3C67B53491C2}"/>
              </a:ext>
            </a:extLst>
          </p:cNvPr>
          <p:cNvSpPr>
            <a:spLocks noGrp="1"/>
          </p:cNvSpPr>
          <p:nvPr>
            <p:ph type="dt" sz="half" idx="10"/>
          </p:nvPr>
        </p:nvSpPr>
        <p:spPr/>
        <p:txBody>
          <a:bodyPr/>
          <a:lstStyle/>
          <a:p>
            <a:fld id="{E482F091-93AE-4E94-8791-F21AAF7CB10D}" type="datetimeFigureOut">
              <a:rPr lang="en-IE" smtClean="0"/>
              <a:t>19/08/2025</a:t>
            </a:fld>
            <a:endParaRPr lang="en-IE"/>
          </a:p>
        </p:txBody>
      </p:sp>
      <p:sp>
        <p:nvSpPr>
          <p:cNvPr id="6" name="Footer Placeholder 5">
            <a:extLst>
              <a:ext uri="{FF2B5EF4-FFF2-40B4-BE49-F238E27FC236}">
                <a16:creationId xmlns:a16="http://schemas.microsoft.com/office/drawing/2014/main" id="{984B5100-47D8-8A88-82BC-D56D28BED1C0}"/>
              </a:ext>
            </a:extLst>
          </p:cNvPr>
          <p:cNvSpPr>
            <a:spLocks noGrp="1"/>
          </p:cNvSpPr>
          <p:nvPr>
            <p:ph type="ftr" sz="quarter" idx="11"/>
          </p:nvPr>
        </p:nvSpPr>
        <p:spPr/>
        <p:txBody>
          <a:bodyPr/>
          <a:lstStyle/>
          <a:p>
            <a:endParaRPr lang="en-IE"/>
          </a:p>
        </p:txBody>
      </p:sp>
      <p:sp>
        <p:nvSpPr>
          <p:cNvPr id="7" name="Slide Number Placeholder 6">
            <a:extLst>
              <a:ext uri="{FF2B5EF4-FFF2-40B4-BE49-F238E27FC236}">
                <a16:creationId xmlns:a16="http://schemas.microsoft.com/office/drawing/2014/main" id="{E380E098-5F36-9A34-889B-C87E6FC04113}"/>
              </a:ext>
            </a:extLst>
          </p:cNvPr>
          <p:cNvSpPr>
            <a:spLocks noGrp="1"/>
          </p:cNvSpPr>
          <p:nvPr>
            <p:ph type="sldNum" sz="quarter" idx="12"/>
          </p:nvPr>
        </p:nvSpPr>
        <p:spPr/>
        <p:txBody>
          <a:bodyPr/>
          <a:lstStyle/>
          <a:p>
            <a:fld id="{FAAECA58-7AB8-4B55-9740-06CA2803AE86}" type="slidenum">
              <a:rPr lang="en-IE" smtClean="0"/>
              <a:t>‹#›</a:t>
            </a:fld>
            <a:endParaRPr lang="en-IE"/>
          </a:p>
        </p:txBody>
      </p:sp>
    </p:spTree>
    <p:extLst>
      <p:ext uri="{BB962C8B-B14F-4D97-AF65-F5344CB8AC3E}">
        <p14:creationId xmlns:p14="http://schemas.microsoft.com/office/powerpoint/2010/main" val="33194184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7E137A-1A1D-F9CB-1DFB-441A3D96CB5A}"/>
              </a:ext>
            </a:extLst>
          </p:cNvPr>
          <p:cNvSpPr>
            <a:spLocks noGrp="1"/>
          </p:cNvSpPr>
          <p:nvPr>
            <p:ph type="title"/>
          </p:nvPr>
        </p:nvSpPr>
        <p:spPr>
          <a:xfrm>
            <a:off x="839788" y="365125"/>
            <a:ext cx="10515600" cy="1325563"/>
          </a:xfrm>
        </p:spPr>
        <p:txBody>
          <a:bodyPr/>
          <a:lstStyle/>
          <a:p>
            <a:r>
              <a:rPr lang="en-US"/>
              <a:t>Click to edit Master title style</a:t>
            </a:r>
            <a:endParaRPr lang="en-IE"/>
          </a:p>
        </p:txBody>
      </p:sp>
      <p:sp>
        <p:nvSpPr>
          <p:cNvPr id="3" name="Text Placeholder 2">
            <a:extLst>
              <a:ext uri="{FF2B5EF4-FFF2-40B4-BE49-F238E27FC236}">
                <a16:creationId xmlns:a16="http://schemas.microsoft.com/office/drawing/2014/main" id="{E5926A19-6E5D-DA80-E487-323FE2140AF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AFF1695-6663-4F57-288A-3BD8B245150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Text Placeholder 4">
            <a:extLst>
              <a:ext uri="{FF2B5EF4-FFF2-40B4-BE49-F238E27FC236}">
                <a16:creationId xmlns:a16="http://schemas.microsoft.com/office/drawing/2014/main" id="{1B412128-CE74-199E-AD93-AA73517B238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7057635-A298-BD9A-27D3-614ED316A86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7" name="Date Placeholder 6">
            <a:extLst>
              <a:ext uri="{FF2B5EF4-FFF2-40B4-BE49-F238E27FC236}">
                <a16:creationId xmlns:a16="http://schemas.microsoft.com/office/drawing/2014/main" id="{0CC0F7A0-45F3-5F27-C891-09E2F05A320D}"/>
              </a:ext>
            </a:extLst>
          </p:cNvPr>
          <p:cNvSpPr>
            <a:spLocks noGrp="1"/>
          </p:cNvSpPr>
          <p:nvPr>
            <p:ph type="dt" sz="half" idx="10"/>
          </p:nvPr>
        </p:nvSpPr>
        <p:spPr/>
        <p:txBody>
          <a:bodyPr/>
          <a:lstStyle/>
          <a:p>
            <a:fld id="{E482F091-93AE-4E94-8791-F21AAF7CB10D}" type="datetimeFigureOut">
              <a:rPr lang="en-IE" smtClean="0"/>
              <a:t>19/08/2025</a:t>
            </a:fld>
            <a:endParaRPr lang="en-IE"/>
          </a:p>
        </p:txBody>
      </p:sp>
      <p:sp>
        <p:nvSpPr>
          <p:cNvPr id="8" name="Footer Placeholder 7">
            <a:extLst>
              <a:ext uri="{FF2B5EF4-FFF2-40B4-BE49-F238E27FC236}">
                <a16:creationId xmlns:a16="http://schemas.microsoft.com/office/drawing/2014/main" id="{61B434E0-D88B-9115-D051-9B9C6E417CAF}"/>
              </a:ext>
            </a:extLst>
          </p:cNvPr>
          <p:cNvSpPr>
            <a:spLocks noGrp="1"/>
          </p:cNvSpPr>
          <p:nvPr>
            <p:ph type="ftr" sz="quarter" idx="11"/>
          </p:nvPr>
        </p:nvSpPr>
        <p:spPr/>
        <p:txBody>
          <a:bodyPr/>
          <a:lstStyle/>
          <a:p>
            <a:endParaRPr lang="en-IE"/>
          </a:p>
        </p:txBody>
      </p:sp>
      <p:sp>
        <p:nvSpPr>
          <p:cNvPr id="9" name="Slide Number Placeholder 8">
            <a:extLst>
              <a:ext uri="{FF2B5EF4-FFF2-40B4-BE49-F238E27FC236}">
                <a16:creationId xmlns:a16="http://schemas.microsoft.com/office/drawing/2014/main" id="{EC73CF9E-E481-F987-EDD4-1FA459B1279F}"/>
              </a:ext>
            </a:extLst>
          </p:cNvPr>
          <p:cNvSpPr>
            <a:spLocks noGrp="1"/>
          </p:cNvSpPr>
          <p:nvPr>
            <p:ph type="sldNum" sz="quarter" idx="12"/>
          </p:nvPr>
        </p:nvSpPr>
        <p:spPr/>
        <p:txBody>
          <a:bodyPr/>
          <a:lstStyle/>
          <a:p>
            <a:fld id="{FAAECA58-7AB8-4B55-9740-06CA2803AE86}" type="slidenum">
              <a:rPr lang="en-IE" smtClean="0"/>
              <a:t>‹#›</a:t>
            </a:fld>
            <a:endParaRPr lang="en-IE"/>
          </a:p>
        </p:txBody>
      </p:sp>
    </p:spTree>
    <p:extLst>
      <p:ext uri="{BB962C8B-B14F-4D97-AF65-F5344CB8AC3E}">
        <p14:creationId xmlns:p14="http://schemas.microsoft.com/office/powerpoint/2010/main" val="17832594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F06EE1-1C10-1498-DF46-C29533AE9CC4}"/>
              </a:ext>
            </a:extLst>
          </p:cNvPr>
          <p:cNvSpPr>
            <a:spLocks noGrp="1"/>
          </p:cNvSpPr>
          <p:nvPr>
            <p:ph type="title"/>
          </p:nvPr>
        </p:nvSpPr>
        <p:spPr/>
        <p:txBody>
          <a:bodyPr/>
          <a:lstStyle/>
          <a:p>
            <a:r>
              <a:rPr lang="en-US"/>
              <a:t>Click to edit Master title style</a:t>
            </a:r>
            <a:endParaRPr lang="en-IE"/>
          </a:p>
        </p:txBody>
      </p:sp>
      <p:sp>
        <p:nvSpPr>
          <p:cNvPr id="3" name="Date Placeholder 2">
            <a:extLst>
              <a:ext uri="{FF2B5EF4-FFF2-40B4-BE49-F238E27FC236}">
                <a16:creationId xmlns:a16="http://schemas.microsoft.com/office/drawing/2014/main" id="{481306EC-58BA-F315-D4A0-7C0DAEBB4FF5}"/>
              </a:ext>
            </a:extLst>
          </p:cNvPr>
          <p:cNvSpPr>
            <a:spLocks noGrp="1"/>
          </p:cNvSpPr>
          <p:nvPr>
            <p:ph type="dt" sz="half" idx="10"/>
          </p:nvPr>
        </p:nvSpPr>
        <p:spPr/>
        <p:txBody>
          <a:bodyPr/>
          <a:lstStyle/>
          <a:p>
            <a:fld id="{E482F091-93AE-4E94-8791-F21AAF7CB10D}" type="datetimeFigureOut">
              <a:rPr lang="en-IE" smtClean="0"/>
              <a:t>19/08/2025</a:t>
            </a:fld>
            <a:endParaRPr lang="en-IE"/>
          </a:p>
        </p:txBody>
      </p:sp>
      <p:sp>
        <p:nvSpPr>
          <p:cNvPr id="4" name="Footer Placeholder 3">
            <a:extLst>
              <a:ext uri="{FF2B5EF4-FFF2-40B4-BE49-F238E27FC236}">
                <a16:creationId xmlns:a16="http://schemas.microsoft.com/office/drawing/2014/main" id="{C08674E8-B8B1-64A5-B3D6-7D50273A657F}"/>
              </a:ext>
            </a:extLst>
          </p:cNvPr>
          <p:cNvSpPr>
            <a:spLocks noGrp="1"/>
          </p:cNvSpPr>
          <p:nvPr>
            <p:ph type="ftr" sz="quarter" idx="11"/>
          </p:nvPr>
        </p:nvSpPr>
        <p:spPr/>
        <p:txBody>
          <a:bodyPr/>
          <a:lstStyle/>
          <a:p>
            <a:endParaRPr lang="en-IE"/>
          </a:p>
        </p:txBody>
      </p:sp>
      <p:sp>
        <p:nvSpPr>
          <p:cNvPr id="5" name="Slide Number Placeholder 4">
            <a:extLst>
              <a:ext uri="{FF2B5EF4-FFF2-40B4-BE49-F238E27FC236}">
                <a16:creationId xmlns:a16="http://schemas.microsoft.com/office/drawing/2014/main" id="{5F5DCAB4-05FD-14D9-473D-5F3C6E831FD7}"/>
              </a:ext>
            </a:extLst>
          </p:cNvPr>
          <p:cNvSpPr>
            <a:spLocks noGrp="1"/>
          </p:cNvSpPr>
          <p:nvPr>
            <p:ph type="sldNum" sz="quarter" idx="12"/>
          </p:nvPr>
        </p:nvSpPr>
        <p:spPr/>
        <p:txBody>
          <a:bodyPr/>
          <a:lstStyle/>
          <a:p>
            <a:fld id="{FAAECA58-7AB8-4B55-9740-06CA2803AE86}" type="slidenum">
              <a:rPr lang="en-IE" smtClean="0"/>
              <a:t>‹#›</a:t>
            </a:fld>
            <a:endParaRPr lang="en-IE"/>
          </a:p>
        </p:txBody>
      </p:sp>
    </p:spTree>
    <p:extLst>
      <p:ext uri="{BB962C8B-B14F-4D97-AF65-F5344CB8AC3E}">
        <p14:creationId xmlns:p14="http://schemas.microsoft.com/office/powerpoint/2010/main" val="30876418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7C3C7A2-1E11-CF89-FF8D-8202B0BD3618}"/>
              </a:ext>
            </a:extLst>
          </p:cNvPr>
          <p:cNvSpPr>
            <a:spLocks noGrp="1"/>
          </p:cNvSpPr>
          <p:nvPr>
            <p:ph type="dt" sz="half" idx="10"/>
          </p:nvPr>
        </p:nvSpPr>
        <p:spPr/>
        <p:txBody>
          <a:bodyPr/>
          <a:lstStyle/>
          <a:p>
            <a:fld id="{E482F091-93AE-4E94-8791-F21AAF7CB10D}" type="datetimeFigureOut">
              <a:rPr lang="en-IE" smtClean="0"/>
              <a:t>19/08/2025</a:t>
            </a:fld>
            <a:endParaRPr lang="en-IE"/>
          </a:p>
        </p:txBody>
      </p:sp>
      <p:sp>
        <p:nvSpPr>
          <p:cNvPr id="3" name="Footer Placeholder 2">
            <a:extLst>
              <a:ext uri="{FF2B5EF4-FFF2-40B4-BE49-F238E27FC236}">
                <a16:creationId xmlns:a16="http://schemas.microsoft.com/office/drawing/2014/main" id="{2AAE11F5-B99E-3D6A-C54B-0AAE66D399E3}"/>
              </a:ext>
            </a:extLst>
          </p:cNvPr>
          <p:cNvSpPr>
            <a:spLocks noGrp="1"/>
          </p:cNvSpPr>
          <p:nvPr>
            <p:ph type="ftr" sz="quarter" idx="11"/>
          </p:nvPr>
        </p:nvSpPr>
        <p:spPr/>
        <p:txBody>
          <a:bodyPr/>
          <a:lstStyle/>
          <a:p>
            <a:endParaRPr lang="en-IE"/>
          </a:p>
        </p:txBody>
      </p:sp>
      <p:sp>
        <p:nvSpPr>
          <p:cNvPr id="4" name="Slide Number Placeholder 3">
            <a:extLst>
              <a:ext uri="{FF2B5EF4-FFF2-40B4-BE49-F238E27FC236}">
                <a16:creationId xmlns:a16="http://schemas.microsoft.com/office/drawing/2014/main" id="{4B905BCD-AC82-C1EF-65D8-CE355D8D6AC7}"/>
              </a:ext>
            </a:extLst>
          </p:cNvPr>
          <p:cNvSpPr>
            <a:spLocks noGrp="1"/>
          </p:cNvSpPr>
          <p:nvPr>
            <p:ph type="sldNum" sz="quarter" idx="12"/>
          </p:nvPr>
        </p:nvSpPr>
        <p:spPr/>
        <p:txBody>
          <a:bodyPr/>
          <a:lstStyle/>
          <a:p>
            <a:fld id="{FAAECA58-7AB8-4B55-9740-06CA2803AE86}" type="slidenum">
              <a:rPr lang="en-IE" smtClean="0"/>
              <a:t>‹#›</a:t>
            </a:fld>
            <a:endParaRPr lang="en-IE"/>
          </a:p>
        </p:txBody>
      </p:sp>
    </p:spTree>
    <p:extLst>
      <p:ext uri="{BB962C8B-B14F-4D97-AF65-F5344CB8AC3E}">
        <p14:creationId xmlns:p14="http://schemas.microsoft.com/office/powerpoint/2010/main" val="11914793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76007-A585-B71F-A044-53B2F079C23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E"/>
          </a:p>
        </p:txBody>
      </p:sp>
      <p:sp>
        <p:nvSpPr>
          <p:cNvPr id="3" name="Content Placeholder 2">
            <a:extLst>
              <a:ext uri="{FF2B5EF4-FFF2-40B4-BE49-F238E27FC236}">
                <a16:creationId xmlns:a16="http://schemas.microsoft.com/office/drawing/2014/main" id="{FE3B6367-7DED-3ED1-4399-A4895E70511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Text Placeholder 3">
            <a:extLst>
              <a:ext uri="{FF2B5EF4-FFF2-40B4-BE49-F238E27FC236}">
                <a16:creationId xmlns:a16="http://schemas.microsoft.com/office/drawing/2014/main" id="{5A111256-7642-92E7-1B60-4D32E546EB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39B40DA-A38D-4544-193A-270D62CB18A8}"/>
              </a:ext>
            </a:extLst>
          </p:cNvPr>
          <p:cNvSpPr>
            <a:spLocks noGrp="1"/>
          </p:cNvSpPr>
          <p:nvPr>
            <p:ph type="dt" sz="half" idx="10"/>
          </p:nvPr>
        </p:nvSpPr>
        <p:spPr/>
        <p:txBody>
          <a:bodyPr/>
          <a:lstStyle/>
          <a:p>
            <a:fld id="{E482F091-93AE-4E94-8791-F21AAF7CB10D}" type="datetimeFigureOut">
              <a:rPr lang="en-IE" smtClean="0"/>
              <a:t>19/08/2025</a:t>
            </a:fld>
            <a:endParaRPr lang="en-IE"/>
          </a:p>
        </p:txBody>
      </p:sp>
      <p:sp>
        <p:nvSpPr>
          <p:cNvPr id="6" name="Footer Placeholder 5">
            <a:extLst>
              <a:ext uri="{FF2B5EF4-FFF2-40B4-BE49-F238E27FC236}">
                <a16:creationId xmlns:a16="http://schemas.microsoft.com/office/drawing/2014/main" id="{CD4CCAA2-284E-3EC6-D56A-3E7FAE545904}"/>
              </a:ext>
            </a:extLst>
          </p:cNvPr>
          <p:cNvSpPr>
            <a:spLocks noGrp="1"/>
          </p:cNvSpPr>
          <p:nvPr>
            <p:ph type="ftr" sz="quarter" idx="11"/>
          </p:nvPr>
        </p:nvSpPr>
        <p:spPr/>
        <p:txBody>
          <a:bodyPr/>
          <a:lstStyle/>
          <a:p>
            <a:endParaRPr lang="en-IE"/>
          </a:p>
        </p:txBody>
      </p:sp>
      <p:sp>
        <p:nvSpPr>
          <p:cNvPr id="7" name="Slide Number Placeholder 6">
            <a:extLst>
              <a:ext uri="{FF2B5EF4-FFF2-40B4-BE49-F238E27FC236}">
                <a16:creationId xmlns:a16="http://schemas.microsoft.com/office/drawing/2014/main" id="{F96372A9-934C-1872-7139-AE916AD21FCB}"/>
              </a:ext>
            </a:extLst>
          </p:cNvPr>
          <p:cNvSpPr>
            <a:spLocks noGrp="1"/>
          </p:cNvSpPr>
          <p:nvPr>
            <p:ph type="sldNum" sz="quarter" idx="12"/>
          </p:nvPr>
        </p:nvSpPr>
        <p:spPr/>
        <p:txBody>
          <a:bodyPr/>
          <a:lstStyle/>
          <a:p>
            <a:fld id="{FAAECA58-7AB8-4B55-9740-06CA2803AE86}" type="slidenum">
              <a:rPr lang="en-IE" smtClean="0"/>
              <a:t>‹#›</a:t>
            </a:fld>
            <a:endParaRPr lang="en-IE"/>
          </a:p>
        </p:txBody>
      </p:sp>
    </p:spTree>
    <p:extLst>
      <p:ext uri="{BB962C8B-B14F-4D97-AF65-F5344CB8AC3E}">
        <p14:creationId xmlns:p14="http://schemas.microsoft.com/office/powerpoint/2010/main" val="1192907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BFE053-1179-6104-977D-35951AA34F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E"/>
          </a:p>
        </p:txBody>
      </p:sp>
      <p:sp>
        <p:nvSpPr>
          <p:cNvPr id="3" name="Picture Placeholder 2">
            <a:extLst>
              <a:ext uri="{FF2B5EF4-FFF2-40B4-BE49-F238E27FC236}">
                <a16:creationId xmlns:a16="http://schemas.microsoft.com/office/drawing/2014/main" id="{078D1397-0B78-C78C-1D59-79B4DA8E6CE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a:extLst>
              <a:ext uri="{FF2B5EF4-FFF2-40B4-BE49-F238E27FC236}">
                <a16:creationId xmlns:a16="http://schemas.microsoft.com/office/drawing/2014/main" id="{B0222AA2-26E7-5934-0A12-31ADF407CF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FBEBF2-BA3A-7244-6284-7B9217E5A837}"/>
              </a:ext>
            </a:extLst>
          </p:cNvPr>
          <p:cNvSpPr>
            <a:spLocks noGrp="1"/>
          </p:cNvSpPr>
          <p:nvPr>
            <p:ph type="dt" sz="half" idx="10"/>
          </p:nvPr>
        </p:nvSpPr>
        <p:spPr/>
        <p:txBody>
          <a:bodyPr/>
          <a:lstStyle/>
          <a:p>
            <a:fld id="{E482F091-93AE-4E94-8791-F21AAF7CB10D}" type="datetimeFigureOut">
              <a:rPr lang="en-IE" smtClean="0"/>
              <a:t>19/08/2025</a:t>
            </a:fld>
            <a:endParaRPr lang="en-IE"/>
          </a:p>
        </p:txBody>
      </p:sp>
      <p:sp>
        <p:nvSpPr>
          <p:cNvPr id="6" name="Footer Placeholder 5">
            <a:extLst>
              <a:ext uri="{FF2B5EF4-FFF2-40B4-BE49-F238E27FC236}">
                <a16:creationId xmlns:a16="http://schemas.microsoft.com/office/drawing/2014/main" id="{FD2A6132-7DB3-E73D-D378-6C0573C3E369}"/>
              </a:ext>
            </a:extLst>
          </p:cNvPr>
          <p:cNvSpPr>
            <a:spLocks noGrp="1"/>
          </p:cNvSpPr>
          <p:nvPr>
            <p:ph type="ftr" sz="quarter" idx="11"/>
          </p:nvPr>
        </p:nvSpPr>
        <p:spPr/>
        <p:txBody>
          <a:bodyPr/>
          <a:lstStyle/>
          <a:p>
            <a:endParaRPr lang="en-IE"/>
          </a:p>
        </p:txBody>
      </p:sp>
      <p:sp>
        <p:nvSpPr>
          <p:cNvPr id="7" name="Slide Number Placeholder 6">
            <a:extLst>
              <a:ext uri="{FF2B5EF4-FFF2-40B4-BE49-F238E27FC236}">
                <a16:creationId xmlns:a16="http://schemas.microsoft.com/office/drawing/2014/main" id="{5DBD4B8A-CC23-3F2D-B52B-496B43F9549C}"/>
              </a:ext>
            </a:extLst>
          </p:cNvPr>
          <p:cNvSpPr>
            <a:spLocks noGrp="1"/>
          </p:cNvSpPr>
          <p:nvPr>
            <p:ph type="sldNum" sz="quarter" idx="12"/>
          </p:nvPr>
        </p:nvSpPr>
        <p:spPr/>
        <p:txBody>
          <a:bodyPr/>
          <a:lstStyle/>
          <a:p>
            <a:fld id="{FAAECA58-7AB8-4B55-9740-06CA2803AE86}" type="slidenum">
              <a:rPr lang="en-IE" smtClean="0"/>
              <a:t>‹#›</a:t>
            </a:fld>
            <a:endParaRPr lang="en-IE"/>
          </a:p>
        </p:txBody>
      </p:sp>
    </p:spTree>
    <p:extLst>
      <p:ext uri="{BB962C8B-B14F-4D97-AF65-F5344CB8AC3E}">
        <p14:creationId xmlns:p14="http://schemas.microsoft.com/office/powerpoint/2010/main" val="10315051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6BC983-1ADC-B673-E552-F99D33CCFA6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E"/>
          </a:p>
        </p:txBody>
      </p:sp>
      <p:sp>
        <p:nvSpPr>
          <p:cNvPr id="3" name="Text Placeholder 2">
            <a:extLst>
              <a:ext uri="{FF2B5EF4-FFF2-40B4-BE49-F238E27FC236}">
                <a16:creationId xmlns:a16="http://schemas.microsoft.com/office/drawing/2014/main" id="{69092B63-85EA-DB9D-038D-AF1004D8FF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591D6EFC-4CBC-9463-A258-D886AD77771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82F091-93AE-4E94-8791-F21AAF7CB10D}" type="datetimeFigureOut">
              <a:rPr lang="en-IE" smtClean="0"/>
              <a:t>19/08/2025</a:t>
            </a:fld>
            <a:endParaRPr lang="en-IE"/>
          </a:p>
        </p:txBody>
      </p:sp>
      <p:sp>
        <p:nvSpPr>
          <p:cNvPr id="5" name="Footer Placeholder 4">
            <a:extLst>
              <a:ext uri="{FF2B5EF4-FFF2-40B4-BE49-F238E27FC236}">
                <a16:creationId xmlns:a16="http://schemas.microsoft.com/office/drawing/2014/main" id="{2AE1FE52-8CC2-824D-F96D-FD19D4A684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a:p>
        </p:txBody>
      </p:sp>
      <p:sp>
        <p:nvSpPr>
          <p:cNvPr id="6" name="Slide Number Placeholder 5">
            <a:extLst>
              <a:ext uri="{FF2B5EF4-FFF2-40B4-BE49-F238E27FC236}">
                <a16:creationId xmlns:a16="http://schemas.microsoft.com/office/drawing/2014/main" id="{86449EBC-0AB2-4D26-4F1E-6E42997DAE1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AECA58-7AB8-4B55-9740-06CA2803AE86}" type="slidenum">
              <a:rPr lang="en-IE" smtClean="0"/>
              <a:t>‹#›</a:t>
            </a:fld>
            <a:endParaRPr lang="en-IE"/>
          </a:p>
        </p:txBody>
      </p:sp>
    </p:spTree>
    <p:extLst>
      <p:ext uri="{BB962C8B-B14F-4D97-AF65-F5344CB8AC3E}">
        <p14:creationId xmlns:p14="http://schemas.microsoft.com/office/powerpoint/2010/main" val="37163531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image" Target="../media/image25.jpg"/><Relationship Id="rId3" Type="http://schemas.openxmlformats.org/officeDocument/2006/relationships/image" Target="../media/image20.png"/><Relationship Id="rId7" Type="http://schemas.openxmlformats.org/officeDocument/2006/relationships/image" Target="../media/image24.jp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23.jpg"/><Relationship Id="rId5" Type="http://schemas.openxmlformats.org/officeDocument/2006/relationships/image" Target="../media/image22.jpeg"/><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hyperlink" Target="https://www.dropbox.com/scl/fo/egxk1w4g8fpcbsfm9vxqo/AKv7RcKsVAjlybNLK9bmk6w/Video%202%20-%20students%20and%20PE%20teacher.mp4?rlkey=xnsffbmpj4pfggaaq0g59sp1j&amp;dl=0" TargetMode="External"/><Relationship Id="rId5" Type="http://schemas.openxmlformats.org/officeDocument/2006/relationships/image" Target="../media/image29.jpeg"/><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6.gif"/><Relationship Id="rId7" Type="http://schemas.openxmlformats.org/officeDocument/2006/relationships/diagramQuickStyle" Target="../diagrams/quickStyle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10" Type="http://schemas.openxmlformats.org/officeDocument/2006/relationships/image" Target="../media/image7.png"/><Relationship Id="rId4" Type="http://schemas.openxmlformats.org/officeDocument/2006/relationships/image" Target="../media/image4.jpeg"/><Relationship Id="rId9" Type="http://schemas.microsoft.com/office/2007/relationships/diagramDrawing" Target="../diagrams/drawing2.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dropbox.com/scl/fo/egxk1w4g8fpcbsfm9vxqo/ANg469OQho7JKAzcLOhzdj0/Ceist%20Induction%20-%20Video%201%20-%205%20Core%20values%20Aug%20edit.mp4?rlkey=xnsffbmpj4pfggaaq0g59sp1j&amp;dl=0"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hyperlink" Target="https://www.dropbox.com/scl/fo/egxk1w4g8fpcbsfm9vxqo/AMyQD183FdvP5zbsbeA8_tg/the%20success%20of%20CEIST.mp4?rlkey=xnsffbmpj4pfggaaq0g59sp1j&amp;dl=0"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8.png"/><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3"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14E6C07-83B6-E719-5A77-E53DD3B7C898}"/>
              </a:ext>
            </a:extLst>
          </p:cNvPr>
          <p:cNvSpPr/>
          <p:nvPr/>
        </p:nvSpPr>
        <p:spPr>
          <a:xfrm>
            <a:off x="5038165" y="2243606"/>
            <a:ext cx="4858870" cy="3920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4" name="Content Placeholder 3">
            <a:extLst>
              <a:ext uri="{FF2B5EF4-FFF2-40B4-BE49-F238E27FC236}">
                <a16:creationId xmlns:a16="http://schemas.microsoft.com/office/drawing/2014/main" id="{F539BE9D-177A-10F7-0C7E-13038B83EF9E}"/>
              </a:ext>
            </a:extLst>
          </p:cNvPr>
          <p:cNvSpPr>
            <a:spLocks noGrp="1"/>
          </p:cNvSpPr>
          <p:nvPr>
            <p:ph sz="half" idx="2"/>
          </p:nvPr>
        </p:nvSpPr>
        <p:spPr>
          <a:xfrm>
            <a:off x="4304928" y="4243468"/>
            <a:ext cx="7556899" cy="2776360"/>
          </a:xfrm>
        </p:spPr>
        <p:txBody>
          <a:bodyPr vert="horz" lIns="91440" tIns="45720" rIns="91440" bIns="45720" rtlCol="0">
            <a:noAutofit/>
          </a:bodyPr>
          <a:lstStyle/>
          <a:p>
            <a:pPr algn="just" fontAlgn="base">
              <a:lnSpc>
                <a:spcPct val="150000"/>
              </a:lnSpc>
            </a:pPr>
            <a:r>
              <a:rPr lang="en-US" sz="2000" i="0" dirty="0">
                <a:effectLst/>
                <a:latin typeface="Times New Roman" panose="02020603050405020304" pitchFamily="18" charset="0"/>
                <a:cs typeface="Times New Roman" panose="02020603050405020304" pitchFamily="18" charset="0"/>
              </a:rPr>
              <a:t>Our CEO, </a:t>
            </a:r>
            <a:r>
              <a:rPr lang="en-US" sz="2000" dirty="0">
                <a:latin typeface="Times New Roman" panose="02020603050405020304" pitchFamily="18" charset="0"/>
                <a:cs typeface="Times New Roman" panose="02020603050405020304" pitchFamily="18" charset="0"/>
              </a:rPr>
              <a:t>Maeve Mahon</a:t>
            </a:r>
            <a:r>
              <a:rPr lang="en-US" sz="2000" i="0" dirty="0">
                <a:effectLst/>
                <a:latin typeface="Times New Roman" panose="02020603050405020304" pitchFamily="18" charset="0"/>
                <a:cs typeface="Times New Roman" panose="02020603050405020304" pitchFamily="18" charset="0"/>
              </a:rPr>
              <a:t>, welcomes you to the </a:t>
            </a:r>
            <a:r>
              <a:rPr lang="en-US" sz="2000" i="0" dirty="0">
                <a:effectLst/>
                <a:latin typeface="Gaelic" pitchFamily="2" charset="0"/>
                <a:cs typeface="Times New Roman" panose="02020603050405020304" pitchFamily="18" charset="0"/>
              </a:rPr>
              <a:t>CEIST</a:t>
            </a:r>
            <a:r>
              <a:rPr lang="en-US" sz="2000" i="0" dirty="0">
                <a:effectLst/>
                <a:latin typeface="Times New Roman" panose="02020603050405020304" pitchFamily="18" charset="0"/>
                <a:cs typeface="Times New Roman" panose="02020603050405020304" pitchFamily="18" charset="0"/>
              </a:rPr>
              <a:t> family. </a:t>
            </a:r>
          </a:p>
          <a:p>
            <a:pPr algn="just" fontAlgn="base">
              <a:lnSpc>
                <a:spcPct val="150000"/>
              </a:lnSpc>
            </a:pPr>
            <a:r>
              <a:rPr lang="en-US" sz="2000" dirty="0">
                <a:latin typeface="Times New Roman" panose="02020603050405020304" pitchFamily="18" charset="0"/>
                <a:cs typeface="Times New Roman" panose="02020603050405020304" pitchFamily="18" charset="0"/>
              </a:rPr>
              <a:t>Congratulations on becoming a staff member in a </a:t>
            </a:r>
            <a:r>
              <a:rPr lang="en-US" sz="2000" dirty="0">
                <a:latin typeface="Gaelic" pitchFamily="2" charset="0"/>
                <a:cs typeface="Times New Roman" panose="02020603050405020304" pitchFamily="18" charset="0"/>
              </a:rPr>
              <a:t>CEIST</a:t>
            </a:r>
            <a:r>
              <a:rPr lang="en-US" sz="2000" dirty="0">
                <a:latin typeface="Times New Roman" panose="02020603050405020304" pitchFamily="18" charset="0"/>
                <a:cs typeface="Times New Roman" panose="02020603050405020304" pitchFamily="18" charset="0"/>
              </a:rPr>
              <a:t> school.</a:t>
            </a:r>
            <a:endParaRPr lang="en-US" sz="2000" i="0" dirty="0">
              <a:effectLst/>
              <a:latin typeface="Times New Roman" panose="02020603050405020304" pitchFamily="18" charset="0"/>
              <a:cs typeface="Times New Roman" panose="02020603050405020304" pitchFamily="18" charset="0"/>
            </a:endParaRPr>
          </a:p>
          <a:p>
            <a:pPr algn="just" fontAlgn="base">
              <a:lnSpc>
                <a:spcPct val="150000"/>
              </a:lnSpc>
            </a:pPr>
            <a:r>
              <a:rPr lang="en-US" sz="2000" i="0" dirty="0">
                <a:effectLst/>
                <a:latin typeface="Times New Roman" panose="02020603050405020304" pitchFamily="18" charset="0"/>
                <a:cs typeface="Times New Roman" panose="02020603050405020304" pitchFamily="18" charset="0"/>
              </a:rPr>
              <a:t>Your new school is one of 106 schools in Ireland under the Patronage/Trusteeship of </a:t>
            </a:r>
            <a:r>
              <a:rPr lang="en-US" sz="2000" i="0" dirty="0">
                <a:effectLst/>
                <a:latin typeface="Gaelic" pitchFamily="2" charset="0"/>
                <a:cs typeface="Times New Roman" panose="02020603050405020304" pitchFamily="18" charset="0"/>
              </a:rPr>
              <a:t>CEIST</a:t>
            </a:r>
            <a:r>
              <a:rPr lang="en-US" sz="2000" i="0" dirty="0">
                <a:effectLst/>
                <a:latin typeface="Times New Roman" panose="02020603050405020304" pitchFamily="18" charset="0"/>
                <a:cs typeface="Times New Roman" panose="02020603050405020304" pitchFamily="18" charset="0"/>
              </a:rPr>
              <a:t>. </a:t>
            </a:r>
          </a:p>
          <a:p>
            <a:pPr algn="just">
              <a:lnSpc>
                <a:spcPct val="150000"/>
              </a:lnSpc>
            </a:pPr>
            <a:endParaRPr lang="en-US" sz="2000"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FDAEB88F-73E7-4D62-AB97-17254231C7BC}"/>
              </a:ext>
            </a:extLst>
          </p:cNvPr>
          <p:cNvPicPr>
            <a:picLocks noChangeAspect="1"/>
          </p:cNvPicPr>
          <p:nvPr/>
        </p:nvPicPr>
        <p:blipFill rotWithShape="1">
          <a:blip r:embed="rId2">
            <a:extLst>
              <a:ext uri="{28A0092B-C50C-407E-A947-70E740481C1C}">
                <a14:useLocalDpi xmlns:a14="http://schemas.microsoft.com/office/drawing/2010/main" val="0"/>
              </a:ext>
            </a:extLst>
          </a:blip>
          <a:srcRect l="5990"/>
          <a:stretch/>
        </p:blipFill>
        <p:spPr>
          <a:xfrm>
            <a:off x="4444600" y="-290917"/>
            <a:ext cx="4413649" cy="2762374"/>
          </a:xfrm>
          <a:prstGeom prst="rect">
            <a:avLst/>
          </a:prstGeom>
        </p:spPr>
      </p:pic>
      <p:sp>
        <p:nvSpPr>
          <p:cNvPr id="6" name="Rounded Rectangle 5">
            <a:extLst>
              <a:ext uri="{FF2B5EF4-FFF2-40B4-BE49-F238E27FC236}">
                <a16:creationId xmlns:a16="http://schemas.microsoft.com/office/drawing/2014/main" id="{F8683F85-55CB-43FD-B645-37BEC82791FC}"/>
              </a:ext>
            </a:extLst>
          </p:cNvPr>
          <p:cNvSpPr/>
          <p:nvPr/>
        </p:nvSpPr>
        <p:spPr>
          <a:xfrm flipV="1">
            <a:off x="4587845" y="3620585"/>
            <a:ext cx="4243589" cy="4571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dirty="0"/>
          </a:p>
        </p:txBody>
      </p:sp>
      <p:sp>
        <p:nvSpPr>
          <p:cNvPr id="2" name="Title 1">
            <a:extLst>
              <a:ext uri="{FF2B5EF4-FFF2-40B4-BE49-F238E27FC236}">
                <a16:creationId xmlns:a16="http://schemas.microsoft.com/office/drawing/2014/main" id="{3955BA7E-2E3A-BBB2-6644-D24C25F86CB7}"/>
              </a:ext>
            </a:extLst>
          </p:cNvPr>
          <p:cNvSpPr>
            <a:spLocks noGrp="1"/>
          </p:cNvSpPr>
          <p:nvPr>
            <p:ph type="title"/>
          </p:nvPr>
        </p:nvSpPr>
        <p:spPr>
          <a:xfrm>
            <a:off x="4493094" y="1920760"/>
            <a:ext cx="7442210" cy="1537997"/>
          </a:xfrm>
        </p:spPr>
        <p:txBody>
          <a:bodyPr vert="horz" lIns="91440" tIns="45720" rIns="91440" bIns="45720" rtlCol="0" anchor="b">
            <a:normAutofit/>
          </a:bodyPr>
          <a:lstStyle/>
          <a:p>
            <a:r>
              <a:rPr lang="en-GB" sz="4000" b="1" dirty="0">
                <a:latin typeface="Times New Roman" panose="02020603050405020304" pitchFamily="18" charset="0"/>
                <a:cs typeface="Times New Roman" panose="02020603050405020304" pitchFamily="18" charset="0"/>
              </a:rPr>
              <a:t>Welcome to our </a:t>
            </a:r>
            <a:r>
              <a:rPr lang="en-GB" sz="4000" b="1" dirty="0">
                <a:latin typeface="Gaelic" pitchFamily="2" charset="0"/>
                <a:cs typeface="Times New Roman" panose="02020603050405020304" pitchFamily="18" charset="0"/>
              </a:rPr>
              <a:t>CEIST</a:t>
            </a:r>
            <a:r>
              <a:rPr lang="en-GB" sz="4000" b="1" dirty="0">
                <a:latin typeface="Times New Roman" panose="02020603050405020304" pitchFamily="18" charset="0"/>
                <a:cs typeface="Times New Roman" panose="02020603050405020304" pitchFamily="18" charset="0"/>
              </a:rPr>
              <a:t> Family</a:t>
            </a:r>
            <a:endParaRPr lang="en-US" sz="4000" b="1" dirty="0">
              <a:latin typeface="Times New Roman" panose="02020603050405020304" pitchFamily="18" charset="0"/>
              <a:cs typeface="Times New Roman" panose="02020603050405020304" pitchFamily="18" charset="0"/>
            </a:endParaRPr>
          </a:p>
        </p:txBody>
      </p:sp>
      <p:pic>
        <p:nvPicPr>
          <p:cNvPr id="11" name="Content Placeholder 10" descr="A person smiling at camera&#10;&#10;AI-generated content may be incorrect.">
            <a:extLst>
              <a:ext uri="{FF2B5EF4-FFF2-40B4-BE49-F238E27FC236}">
                <a16:creationId xmlns:a16="http://schemas.microsoft.com/office/drawing/2014/main" id="{1BAAA5D2-61A2-76B7-E282-673A55C5FC28}"/>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263322" y="1571625"/>
            <a:ext cx="3742055" cy="3742055"/>
          </a:xfrm>
        </p:spPr>
      </p:pic>
    </p:spTree>
    <p:extLst>
      <p:ext uri="{BB962C8B-B14F-4D97-AF65-F5344CB8AC3E}">
        <p14:creationId xmlns:p14="http://schemas.microsoft.com/office/powerpoint/2010/main" val="2207567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4000" fill="hold" nodeType="afterEffect">
                                  <p:stCondLst>
                                    <p:cond delay="0"/>
                                  </p:stCondLst>
                                  <p:childTnLst>
                                    <p:animEffect transition="out" filter="fade">
                                      <p:cBhvr>
                                        <p:cTn id="6" dur="2000" tmFilter="0, 0; .2, .5; .8, .5; 1, 0"/>
                                        <p:tgtEl>
                                          <p:spTgt spid="5"/>
                                        </p:tgtEl>
                                      </p:cBhvr>
                                    </p:animEffect>
                                    <p:animScale>
                                      <p:cBhvr>
                                        <p:cTn id="7" dur="1000" autoRev="1" fill="hold"/>
                                        <p:tgtEl>
                                          <p:spTgt spid="5"/>
                                        </p:tgtEl>
                                      </p:cBhvr>
                                      <p:by x="105000" y="105000"/>
                                    </p:animScale>
                                  </p:childTnLst>
                                </p:cTn>
                              </p:par>
                              <p:par>
                                <p:cTn id="8" presetID="2" presetClass="entr" presetSubtype="2"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1+#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dissolve">
                                      <p:cBhvr>
                                        <p:cTn id="16" dur="500"/>
                                        <p:tgtEl>
                                          <p:spTgt spid="4">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dissolve">
                                      <p:cBhvr>
                                        <p:cTn id="21" dur="500"/>
                                        <p:tgtEl>
                                          <p:spTgt spid="4">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Effect transition="in" filter="dissolve">
                                      <p:cBhvr>
                                        <p:cTn id="26"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33FB0-7D19-412A-6D6F-60B21105127C}"/>
              </a:ext>
            </a:extLst>
          </p:cNvPr>
          <p:cNvSpPr>
            <a:spLocks noGrp="1"/>
          </p:cNvSpPr>
          <p:nvPr>
            <p:ph type="title"/>
          </p:nvPr>
        </p:nvSpPr>
        <p:spPr/>
        <p:txBody>
          <a:bodyPr vert="horz" lIns="91440" tIns="45720" rIns="91440" bIns="45720" rtlCol="0" anchor="ctr">
            <a:normAutofit/>
          </a:bodyPr>
          <a:lstStyle/>
          <a:p>
            <a:pPr>
              <a:lnSpc>
                <a:spcPct val="150000"/>
              </a:lnSpc>
            </a:pPr>
            <a:r>
              <a:rPr lang="en-GB" sz="4000" b="1" dirty="0">
                <a:latin typeface="Times New Roman" panose="02020603050405020304" pitchFamily="18" charset="0"/>
                <a:cs typeface="Times New Roman" panose="02020603050405020304" pitchFamily="18" charset="0"/>
              </a:rPr>
              <a:t>Looking to the future</a:t>
            </a:r>
            <a:endParaRPr lang="en-IE" sz="4000" b="1" dirty="0">
              <a:latin typeface="Times New Roman" panose="02020603050405020304" pitchFamily="18" charset="0"/>
              <a:cs typeface="Times New Roman" panose="02020603050405020304" pitchFamily="18" charset="0"/>
            </a:endParaRPr>
          </a:p>
        </p:txBody>
      </p:sp>
      <p:pic>
        <p:nvPicPr>
          <p:cNvPr id="4098" name="Picture 2" descr="2,644,772 Tree White Background Stock Photos - Free &amp; Royalty-Free Stock  Photos from Dreamstime">
            <a:extLst>
              <a:ext uri="{FF2B5EF4-FFF2-40B4-BE49-F238E27FC236}">
                <a16:creationId xmlns:a16="http://schemas.microsoft.com/office/drawing/2014/main" id="{3456797A-5DDB-71BD-B51D-045C8BE6887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5058"/>
          <a:stretch/>
        </p:blipFill>
        <p:spPr bwMode="auto">
          <a:xfrm>
            <a:off x="7544087" y="1690688"/>
            <a:ext cx="4647913" cy="4369593"/>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789BDD23-FC72-554B-5E51-BD50B3C1CAC3}"/>
              </a:ext>
            </a:extLst>
          </p:cNvPr>
          <p:cNvSpPr>
            <a:spLocks noGrp="1"/>
          </p:cNvSpPr>
          <p:nvPr>
            <p:ph idx="1"/>
          </p:nvPr>
        </p:nvSpPr>
        <p:spPr>
          <a:xfrm>
            <a:off x="838200" y="2638029"/>
            <a:ext cx="6705887" cy="3264692"/>
          </a:xfrm>
        </p:spPr>
        <p:txBody>
          <a:bodyPr>
            <a:normAutofit fontScale="92500"/>
          </a:bodyPr>
          <a:lstStyle/>
          <a:p>
            <a:pPr algn="just" fontAlgn="base" latinLnBrk="0">
              <a:lnSpc>
                <a:spcPct val="160000"/>
              </a:lnSpc>
            </a:pPr>
            <a:r>
              <a:rPr lang="en-GB" sz="2000" b="0" i="0" dirty="0">
                <a:solidFill>
                  <a:srgbClr val="313537"/>
                </a:solidFill>
                <a:effectLst/>
                <a:latin typeface="Times New Roman" panose="02020603050405020304" pitchFamily="18" charset="0"/>
                <a:cs typeface="Times New Roman" panose="02020603050405020304" pitchFamily="18" charset="0"/>
              </a:rPr>
              <a:t>The Congregations’ membership was ageing. The schools were now, in the main, under lay management and so the last fundamental question for consideration by the Religious Orders was how to ensure that the founding intention of these wonderful pioneers</a:t>
            </a:r>
            <a:r>
              <a:rPr lang="en-GB" sz="2000" b="0" i="0" dirty="0">
                <a:solidFill>
                  <a:srgbClr val="E44F3B"/>
                </a:solidFill>
                <a:effectLst/>
                <a:latin typeface="Times New Roman" panose="02020603050405020304" pitchFamily="18" charset="0"/>
                <a:cs typeface="Times New Roman" panose="02020603050405020304" pitchFamily="18" charset="0"/>
              </a:rPr>
              <a:t> </a:t>
            </a:r>
            <a:r>
              <a:rPr lang="en-GB" sz="2000" b="0" i="0" dirty="0">
                <a:solidFill>
                  <a:srgbClr val="313537"/>
                </a:solidFill>
                <a:effectLst/>
                <a:latin typeface="Times New Roman" panose="02020603050405020304" pitchFamily="18" charset="0"/>
                <a:cs typeface="Times New Roman" panose="02020603050405020304" pitchFamily="18" charset="0"/>
              </a:rPr>
              <a:t>would be honoured, fostered and continue to be a distinctive mark of the schools their Congregations had founded.</a:t>
            </a:r>
          </a:p>
          <a:p>
            <a:pPr algn="just">
              <a:lnSpc>
                <a:spcPct val="160000"/>
              </a:lnSpc>
            </a:pPr>
            <a:endParaRPr lang="en-IE"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0328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800" decel="100000"/>
                                        <p:tgtEl>
                                          <p:spTgt spid="4098"/>
                                        </p:tgtEl>
                                      </p:cBhvr>
                                    </p:animEffect>
                                    <p:anim calcmode="lin" valueType="num">
                                      <p:cBhvr>
                                        <p:cTn id="8" dur="800" decel="100000" fill="hold"/>
                                        <p:tgtEl>
                                          <p:spTgt spid="4098"/>
                                        </p:tgtEl>
                                        <p:attrNameLst>
                                          <p:attrName>style.rotation</p:attrName>
                                        </p:attrNameLst>
                                      </p:cBhvr>
                                      <p:tavLst>
                                        <p:tav tm="0">
                                          <p:val>
                                            <p:fltVal val="-90"/>
                                          </p:val>
                                        </p:tav>
                                        <p:tav tm="100000">
                                          <p:val>
                                            <p:fltVal val="0"/>
                                          </p:val>
                                        </p:tav>
                                      </p:tavLst>
                                    </p:anim>
                                    <p:anim calcmode="lin" valueType="num">
                                      <p:cBhvr>
                                        <p:cTn id="9" dur="800" decel="100000" fill="hold"/>
                                        <p:tgtEl>
                                          <p:spTgt spid="4098"/>
                                        </p:tgtEl>
                                        <p:attrNameLst>
                                          <p:attrName>ppt_x</p:attrName>
                                        </p:attrNameLst>
                                      </p:cBhvr>
                                      <p:tavLst>
                                        <p:tav tm="0">
                                          <p:val>
                                            <p:strVal val="#ppt_x+0.4"/>
                                          </p:val>
                                        </p:tav>
                                        <p:tav tm="100000">
                                          <p:val>
                                            <p:strVal val="#ppt_x-0.05"/>
                                          </p:val>
                                        </p:tav>
                                      </p:tavLst>
                                    </p:anim>
                                    <p:anim calcmode="lin" valueType="num">
                                      <p:cBhvr>
                                        <p:cTn id="10" dur="800" decel="100000" fill="hold"/>
                                        <p:tgtEl>
                                          <p:spTgt spid="409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09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098"/>
                                        </p:tgtEl>
                                        <p:attrNameLst>
                                          <p:attrName>ppt_y</p:attrName>
                                        </p:attrNameLst>
                                      </p:cBhvr>
                                      <p:tavLst>
                                        <p:tav tm="0">
                                          <p:val>
                                            <p:strVal val="#ppt_y+0.1"/>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57A5CC7-7884-793C-E730-1A660EA69282}"/>
              </a:ext>
            </a:extLst>
          </p:cNvPr>
          <p:cNvSpPr>
            <a:spLocks noGrp="1"/>
          </p:cNvSpPr>
          <p:nvPr>
            <p:ph sz="half" idx="1"/>
          </p:nvPr>
        </p:nvSpPr>
        <p:spPr>
          <a:xfrm>
            <a:off x="4555557" y="897677"/>
            <a:ext cx="6012880" cy="5086350"/>
          </a:xfrm>
        </p:spPr>
        <p:txBody>
          <a:bodyPr>
            <a:normAutofit/>
          </a:bodyPr>
          <a:lstStyle/>
          <a:p>
            <a:pPr algn="just" fontAlgn="base">
              <a:lnSpc>
                <a:spcPct val="150000"/>
              </a:lnSpc>
            </a:pPr>
            <a:r>
              <a:rPr lang="en-GB" sz="2000" b="0" i="0" dirty="0">
                <a:solidFill>
                  <a:srgbClr val="000000"/>
                </a:solidFill>
                <a:effectLst/>
                <a:latin typeface="Times New Roman" panose="02020603050405020304" pitchFamily="18" charset="0"/>
                <a:cs typeface="Times New Roman" panose="02020603050405020304" pitchFamily="18" charset="0"/>
              </a:rPr>
              <a:t>The Religious Congregations, “reading the signs of the times”, were conscious of their responsibility to honour and protect the heritage of commitment to Catholic education entrusted to them by their founders. </a:t>
            </a:r>
          </a:p>
          <a:p>
            <a:pPr algn="just" fontAlgn="base">
              <a:lnSpc>
                <a:spcPct val="150000"/>
              </a:lnSpc>
            </a:pPr>
            <a:r>
              <a:rPr lang="en-GB" sz="2000" b="0" i="0" dirty="0">
                <a:solidFill>
                  <a:srgbClr val="000000"/>
                </a:solidFill>
                <a:effectLst/>
                <a:latin typeface="Times New Roman" panose="02020603050405020304" pitchFamily="18" charset="0"/>
                <a:cs typeface="Times New Roman" panose="02020603050405020304" pitchFamily="18" charset="0"/>
              </a:rPr>
              <a:t>On 1st February 2007, the provincial leaders of the five Religious Congregations signed the Charter of a new education organisation to be known as </a:t>
            </a:r>
            <a:r>
              <a:rPr lang="en-GB" sz="2000" b="0" i="0" dirty="0">
                <a:solidFill>
                  <a:srgbClr val="000000"/>
                </a:solidFill>
                <a:effectLst/>
                <a:latin typeface="Gaelic" pitchFamily="2" charset="0"/>
                <a:cs typeface="Times New Roman" panose="02020603050405020304" pitchFamily="18" charset="0"/>
              </a:rPr>
              <a:t>CEIST</a:t>
            </a:r>
            <a:r>
              <a:rPr lang="en-GB" sz="2000" b="0" i="0" dirty="0">
                <a:solidFill>
                  <a:srgbClr val="000000"/>
                </a:solidFill>
                <a:effectLst/>
                <a:latin typeface="Times New Roman" panose="02020603050405020304" pitchFamily="18" charset="0"/>
                <a:cs typeface="Times New Roman" panose="02020603050405020304" pitchFamily="18" charset="0"/>
              </a:rPr>
              <a:t>, an acronym for Catholic Education, an Irish Schools Trust. </a:t>
            </a:r>
          </a:p>
        </p:txBody>
      </p:sp>
      <p:pic>
        <p:nvPicPr>
          <p:cNvPr id="7" name="Picture 6">
            <a:extLst>
              <a:ext uri="{FF2B5EF4-FFF2-40B4-BE49-F238E27FC236}">
                <a16:creationId xmlns:a16="http://schemas.microsoft.com/office/drawing/2014/main" id="{4D392CEC-C057-2CC1-90CA-2284268B58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5" y="-1"/>
            <a:ext cx="4551892" cy="6881707"/>
          </a:xfrm>
          <a:prstGeom prst="rect">
            <a:avLst/>
          </a:prstGeom>
        </p:spPr>
      </p:pic>
    </p:spTree>
    <p:extLst>
      <p:ext uri="{BB962C8B-B14F-4D97-AF65-F5344CB8AC3E}">
        <p14:creationId xmlns:p14="http://schemas.microsoft.com/office/powerpoint/2010/main" val="27004359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463D90-EB8E-535F-C984-50CCB2DB11C1}"/>
              </a:ext>
            </a:extLst>
          </p:cNvPr>
          <p:cNvSpPr>
            <a:spLocks noGrp="1"/>
          </p:cNvSpPr>
          <p:nvPr>
            <p:ph type="title"/>
          </p:nvPr>
        </p:nvSpPr>
        <p:spPr>
          <a:xfrm>
            <a:off x="838200" y="401221"/>
            <a:ext cx="10515600" cy="1348065"/>
          </a:xfrm>
        </p:spPr>
        <p:txBody>
          <a:bodyPr>
            <a:normAutofit/>
          </a:bodyPr>
          <a:lstStyle/>
          <a:p>
            <a:r>
              <a:rPr lang="en-GB" sz="4000" dirty="0">
                <a:solidFill>
                  <a:schemeClr val="bg1"/>
                </a:solidFill>
                <a:latin typeface="Gaelic" pitchFamily="2" charset="0"/>
              </a:rPr>
              <a:t>CEIST  </a:t>
            </a:r>
            <a:r>
              <a:rPr lang="en-GB" sz="4000" b="1" dirty="0">
                <a:solidFill>
                  <a:schemeClr val="bg1"/>
                </a:solidFill>
                <a:latin typeface="+mn-lt"/>
              </a:rPr>
              <a:t>Who we are </a:t>
            </a:r>
            <a:endParaRPr lang="en-IE" sz="5400" dirty="0">
              <a:solidFill>
                <a:schemeClr val="bg1"/>
              </a:solidFill>
              <a:latin typeface="+mn-lt"/>
            </a:endParaRPr>
          </a:p>
        </p:txBody>
      </p:sp>
      <p:pic>
        <p:nvPicPr>
          <p:cNvPr id="9" name="Picture 2" descr="Leadership in a Catholic School Course | CEIST | Catholic Education | An  Irish Schools Trust">
            <a:extLst>
              <a:ext uri="{FF2B5EF4-FFF2-40B4-BE49-F238E27FC236}">
                <a16:creationId xmlns:a16="http://schemas.microsoft.com/office/drawing/2014/main" id="{BFC26187-1A14-53DD-D312-2B2D1B4F3A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69647" y="467353"/>
            <a:ext cx="2263271" cy="1228796"/>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cxnSp>
        <p:nvCxnSpPr>
          <p:cNvPr id="11" name="Straight Connector 10">
            <a:extLst>
              <a:ext uri="{FF2B5EF4-FFF2-40B4-BE49-F238E27FC236}">
                <a16:creationId xmlns:a16="http://schemas.microsoft.com/office/drawing/2014/main" id="{7801FD0B-A885-338D-53E5-BAACEDAD9AE4}"/>
              </a:ext>
            </a:extLst>
          </p:cNvPr>
          <p:cNvCxnSpPr/>
          <p:nvPr/>
        </p:nvCxnSpPr>
        <p:spPr>
          <a:xfrm>
            <a:off x="3870960" y="6593840"/>
            <a:ext cx="3495040" cy="0"/>
          </a:xfrm>
          <a:prstGeom prst="line">
            <a:avLst/>
          </a:prstGeom>
          <a:ln w="50800" cmpd="dbl">
            <a:solidFill>
              <a:srgbClr val="703270"/>
            </a:solidFill>
          </a:ln>
        </p:spPr>
        <p:style>
          <a:lnRef idx="1">
            <a:schemeClr val="accent1"/>
          </a:lnRef>
          <a:fillRef idx="0">
            <a:schemeClr val="accent1"/>
          </a:fillRef>
          <a:effectRef idx="0">
            <a:schemeClr val="accent1"/>
          </a:effectRef>
          <a:fontRef idx="minor">
            <a:schemeClr val="tx1"/>
          </a:fontRef>
        </p:style>
      </p:cxnSp>
      <p:pic>
        <p:nvPicPr>
          <p:cNvPr id="12" name="Content Placeholder 4">
            <a:extLst>
              <a:ext uri="{FF2B5EF4-FFF2-40B4-BE49-F238E27FC236}">
                <a16:creationId xmlns:a16="http://schemas.microsoft.com/office/drawing/2014/main" id="{1F12B0F3-FAD9-25DC-9056-FAA01629DF1F}"/>
              </a:ext>
            </a:extLst>
          </p:cNvPr>
          <p:cNvPicPr>
            <a:picLocks noChangeAspect="1"/>
          </p:cNvPicPr>
          <p:nvPr/>
        </p:nvPicPr>
        <p:blipFill>
          <a:blip r:embed="rId3"/>
          <a:stretch>
            <a:fillRect/>
          </a:stretch>
        </p:blipFill>
        <p:spPr bwMode="auto">
          <a:xfrm>
            <a:off x="4839136" y="2390288"/>
            <a:ext cx="2042847" cy="3043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a:extLst>
              <a:ext uri="{FF2B5EF4-FFF2-40B4-BE49-F238E27FC236}">
                <a16:creationId xmlns:a16="http://schemas.microsoft.com/office/drawing/2014/main" id="{3190F3BD-85DF-3CEE-271E-C808D0BECCA4}"/>
              </a:ext>
            </a:extLst>
          </p:cNvPr>
          <p:cNvSpPr>
            <a:spLocks noGrp="1"/>
          </p:cNvSpPr>
          <p:nvPr>
            <p:ph sz="half" idx="1"/>
          </p:nvPr>
        </p:nvSpPr>
        <p:spPr>
          <a:xfrm>
            <a:off x="838200" y="2347414"/>
            <a:ext cx="3703320" cy="3736238"/>
          </a:xfrm>
        </p:spPr>
        <p:txBody>
          <a:bodyPr/>
          <a:lstStyle/>
          <a:p>
            <a:pPr>
              <a:defRPr/>
            </a:pPr>
            <a:r>
              <a:rPr lang="en-IE" dirty="0"/>
              <a:t>Established in 2007.</a:t>
            </a:r>
          </a:p>
          <a:p>
            <a:pPr>
              <a:defRPr/>
            </a:pPr>
            <a:r>
              <a:rPr lang="en-GB" dirty="0"/>
              <a:t>At present </a:t>
            </a:r>
            <a:r>
              <a:rPr lang="en-GB" dirty="0">
                <a:latin typeface="Gaelic" pitchFamily="2" charset="0"/>
              </a:rPr>
              <a:t>CEIST</a:t>
            </a:r>
            <a:r>
              <a:rPr lang="en-GB" dirty="0"/>
              <a:t> has responsibility for 107 schools in the Republic of Ireland.</a:t>
            </a:r>
          </a:p>
          <a:p>
            <a:pPr>
              <a:defRPr/>
            </a:pPr>
            <a:r>
              <a:rPr lang="en-GB" dirty="0"/>
              <a:t>Has taken over role of Religious Congregations</a:t>
            </a:r>
            <a:endParaRPr lang="en-IE" dirty="0"/>
          </a:p>
          <a:p>
            <a:endParaRPr lang="en-IE" dirty="0"/>
          </a:p>
        </p:txBody>
      </p:sp>
      <p:sp>
        <p:nvSpPr>
          <p:cNvPr id="4" name="Content Placeholder 3">
            <a:extLst>
              <a:ext uri="{FF2B5EF4-FFF2-40B4-BE49-F238E27FC236}">
                <a16:creationId xmlns:a16="http://schemas.microsoft.com/office/drawing/2014/main" id="{3D0C413E-DC19-3663-F134-91792CE1695E}"/>
              </a:ext>
            </a:extLst>
          </p:cNvPr>
          <p:cNvSpPr txBox="1">
            <a:spLocks/>
          </p:cNvSpPr>
          <p:nvPr/>
        </p:nvSpPr>
        <p:spPr>
          <a:xfrm>
            <a:off x="7179599" y="2397131"/>
            <a:ext cx="3703320" cy="37362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IE" sz="2800" b="0" i="1" u="none" strike="noStrike" kern="1200" cap="none" spc="0" normalizeH="0" baseline="0" noProof="0" dirty="0">
                <a:ln>
                  <a:noFill/>
                </a:ln>
                <a:solidFill>
                  <a:prstClr val="black"/>
                </a:solidFill>
                <a:effectLst/>
                <a:uLnTx/>
                <a:uFillTx/>
                <a:latin typeface="Calibri" panose="020F0502020204030204"/>
                <a:ea typeface="+mn-ea"/>
                <a:cs typeface="+mn-cs"/>
              </a:rPr>
              <a:t>Presentation Sisters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IE" sz="2800" b="0" i="1" u="none" strike="noStrike" kern="1200" cap="none" spc="0" normalizeH="0" baseline="0" noProof="0" dirty="0">
                <a:ln>
                  <a:noFill/>
                </a:ln>
                <a:solidFill>
                  <a:prstClr val="black"/>
                </a:solidFill>
                <a:effectLst/>
                <a:uLnTx/>
                <a:uFillTx/>
                <a:latin typeface="Calibri" panose="020F0502020204030204"/>
                <a:ea typeface="+mn-ea"/>
                <a:cs typeface="+mn-cs"/>
              </a:rPr>
              <a:t>Sisters of Mercy</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IE" i="1" dirty="0">
                <a:solidFill>
                  <a:prstClr val="black"/>
                </a:solidFill>
                <a:latin typeface="Calibri" panose="020F0502020204030204"/>
              </a:rPr>
              <a:t>Sisters</a:t>
            </a:r>
            <a:r>
              <a:rPr kumimoji="0" lang="en-IE" sz="2800" b="0" i="1" u="none" strike="noStrike" kern="1200" cap="none" spc="0" normalizeH="0" baseline="0" noProof="0" dirty="0">
                <a:ln>
                  <a:noFill/>
                </a:ln>
                <a:solidFill>
                  <a:prstClr val="black"/>
                </a:solidFill>
                <a:effectLst/>
                <a:uLnTx/>
                <a:uFillTx/>
                <a:latin typeface="Calibri" panose="020F0502020204030204"/>
                <a:ea typeface="+mn-ea"/>
                <a:cs typeface="+mn-cs"/>
              </a:rPr>
              <a:t> of the Christian Retreat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IE" sz="2800" b="0" i="1" u="none" strike="noStrike" kern="1200" cap="none" spc="0" normalizeH="0" baseline="0" noProof="0" dirty="0">
                <a:ln>
                  <a:noFill/>
                </a:ln>
                <a:solidFill>
                  <a:prstClr val="black"/>
                </a:solidFill>
                <a:effectLst/>
                <a:uLnTx/>
                <a:uFillTx/>
                <a:latin typeface="Calibri" panose="020F0502020204030204"/>
                <a:ea typeface="+mn-ea"/>
                <a:cs typeface="+mn-cs"/>
              </a:rPr>
              <a:t>Daughters of Charity</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IE" sz="2800" b="0" i="1" u="none" strike="noStrike" kern="1200" cap="none" spc="0" normalizeH="0" baseline="0" noProof="0" dirty="0">
                <a:ln>
                  <a:noFill/>
                </a:ln>
                <a:solidFill>
                  <a:prstClr val="black"/>
                </a:solidFill>
                <a:effectLst/>
                <a:uLnTx/>
                <a:uFillTx/>
                <a:latin typeface="Calibri" panose="020F0502020204030204"/>
                <a:ea typeface="+mn-ea"/>
                <a:cs typeface="+mn-cs"/>
              </a:rPr>
              <a:t>Missionaries of the Sacred Heart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IE"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9970B74C-F690-EC54-1FEE-FEFAE1D0EFB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9BD266-8A9B-4214-9B5C-1EDCD978433A}" type="slidenum">
              <a:rPr kumimoji="0" lang="en-I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I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13" name="Footer Placeholder 12">
            <a:extLst>
              <a:ext uri="{FF2B5EF4-FFF2-40B4-BE49-F238E27FC236}">
                <a16:creationId xmlns:a16="http://schemas.microsoft.com/office/drawing/2014/main" id="{1102CC92-B966-D521-A7F5-FACD8C15D1F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CEIST Board Induction 2022/2025</a:t>
            </a:r>
          </a:p>
        </p:txBody>
      </p:sp>
      <p:sp>
        <p:nvSpPr>
          <p:cNvPr id="6" name="Oval 5">
            <a:extLst>
              <a:ext uri="{FF2B5EF4-FFF2-40B4-BE49-F238E27FC236}">
                <a16:creationId xmlns:a16="http://schemas.microsoft.com/office/drawing/2014/main" id="{66FF25A7-64E4-E666-BA35-670B86FB02F1}"/>
              </a:ext>
            </a:extLst>
          </p:cNvPr>
          <p:cNvSpPr/>
          <p:nvPr/>
        </p:nvSpPr>
        <p:spPr>
          <a:xfrm>
            <a:off x="838200" y="401220"/>
            <a:ext cx="1305994" cy="1309859"/>
          </a:xfrm>
          <a:prstGeom prst="ellipse">
            <a:avLst/>
          </a:prstGeom>
          <a:blipFill rotWithShape="1">
            <a:blip r:embed="rId4">
              <a:extLst>
                <a:ext uri="{28A0092B-C50C-407E-A947-70E740481C1C}">
                  <a14:useLocalDpi xmlns:a14="http://schemas.microsoft.com/office/drawing/2010/main" val="0"/>
                </a:ext>
              </a:extLst>
            </a:blip>
            <a:srcRect/>
            <a:stretch>
              <a:fillRect t="-12000" b="-12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IE"/>
          </a:p>
        </p:txBody>
      </p:sp>
      <p:sp>
        <p:nvSpPr>
          <p:cNvPr id="7" name="Oval 6">
            <a:extLst>
              <a:ext uri="{FF2B5EF4-FFF2-40B4-BE49-F238E27FC236}">
                <a16:creationId xmlns:a16="http://schemas.microsoft.com/office/drawing/2014/main" id="{8BFEAB34-00A5-360D-A909-B0577BC98FDE}"/>
              </a:ext>
            </a:extLst>
          </p:cNvPr>
          <p:cNvSpPr/>
          <p:nvPr/>
        </p:nvSpPr>
        <p:spPr>
          <a:xfrm>
            <a:off x="2455467" y="395052"/>
            <a:ext cx="1367500" cy="1309859"/>
          </a:xfrm>
          <a:prstGeom prst="ellipse">
            <a:avLst/>
          </a:prstGeom>
          <a:blipFill>
            <a:blip r:embed="rId5">
              <a:extLst>
                <a:ext uri="{28A0092B-C50C-407E-A947-70E740481C1C}">
                  <a14:useLocalDpi xmlns:a14="http://schemas.microsoft.com/office/drawing/2010/main" val="0"/>
                </a:ext>
              </a:extLst>
            </a:blip>
            <a:srcRect/>
            <a:stretch>
              <a:fillRect l="-40000" r="-40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IE"/>
          </a:p>
        </p:txBody>
      </p:sp>
      <p:sp>
        <p:nvSpPr>
          <p:cNvPr id="8" name="Oval 7">
            <a:extLst>
              <a:ext uri="{FF2B5EF4-FFF2-40B4-BE49-F238E27FC236}">
                <a16:creationId xmlns:a16="http://schemas.microsoft.com/office/drawing/2014/main" id="{0081230A-4D39-1B58-9DE8-44DB8BD9E5A7}"/>
              </a:ext>
            </a:extLst>
          </p:cNvPr>
          <p:cNvSpPr/>
          <p:nvPr/>
        </p:nvSpPr>
        <p:spPr>
          <a:xfrm>
            <a:off x="7179599" y="405292"/>
            <a:ext cx="1197919" cy="1343994"/>
          </a:xfrm>
          <a:prstGeom prst="ellipse">
            <a:avLst/>
          </a:prstGeom>
          <a:blipFill>
            <a:blip r:embed="rId6">
              <a:extLst>
                <a:ext uri="{28A0092B-C50C-407E-A947-70E740481C1C}">
                  <a14:useLocalDpi xmlns:a14="http://schemas.microsoft.com/office/drawing/2010/main" val="0"/>
                </a:ext>
              </a:extLst>
            </a:blip>
            <a:srcRect/>
            <a:stretch>
              <a:fillRect t="-20000" b="-20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IE"/>
          </a:p>
        </p:txBody>
      </p:sp>
      <p:sp>
        <p:nvSpPr>
          <p:cNvPr id="10" name="Oval 9">
            <a:extLst>
              <a:ext uri="{FF2B5EF4-FFF2-40B4-BE49-F238E27FC236}">
                <a16:creationId xmlns:a16="http://schemas.microsoft.com/office/drawing/2014/main" id="{A2AD7FFD-DAB6-51F8-236D-E2E54812F73C}"/>
              </a:ext>
            </a:extLst>
          </p:cNvPr>
          <p:cNvSpPr/>
          <p:nvPr/>
        </p:nvSpPr>
        <p:spPr>
          <a:xfrm>
            <a:off x="8688791" y="443357"/>
            <a:ext cx="1239075" cy="1257312"/>
          </a:xfrm>
          <a:prstGeom prst="ellipse">
            <a:avLst/>
          </a:prstGeom>
          <a:blipFill>
            <a:blip r:embed="rId7">
              <a:extLst>
                <a:ext uri="{28A0092B-C50C-407E-A947-70E740481C1C}">
                  <a14:useLocalDpi xmlns:a14="http://schemas.microsoft.com/office/drawing/2010/main" val="0"/>
                </a:ext>
              </a:extLst>
            </a:blip>
            <a:srcRect/>
            <a:stretch>
              <a:fillRect t="-18000" b="-18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IE"/>
          </a:p>
        </p:txBody>
      </p:sp>
      <p:sp>
        <p:nvSpPr>
          <p:cNvPr id="14" name="Oval 13">
            <a:extLst>
              <a:ext uri="{FF2B5EF4-FFF2-40B4-BE49-F238E27FC236}">
                <a16:creationId xmlns:a16="http://schemas.microsoft.com/office/drawing/2014/main" id="{6C99B477-1DBF-F6AB-9117-A8DCEE5D1870}"/>
              </a:ext>
            </a:extLst>
          </p:cNvPr>
          <p:cNvSpPr/>
          <p:nvPr/>
        </p:nvSpPr>
        <p:spPr>
          <a:xfrm>
            <a:off x="10239140" y="401221"/>
            <a:ext cx="1114660" cy="1309859"/>
          </a:xfrm>
          <a:prstGeom prst="ellipse">
            <a:avLst/>
          </a:prstGeom>
          <a:blipFill>
            <a:blip r:embed="rId8">
              <a:extLst>
                <a:ext uri="{28A0092B-C50C-407E-A947-70E740481C1C}">
                  <a14:useLocalDpi xmlns:a14="http://schemas.microsoft.com/office/drawing/2010/main" val="0"/>
                </a:ext>
              </a:extLst>
            </a:blip>
            <a:srcRect/>
            <a:stretch>
              <a:fillRect l="-25000" r="-25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IE"/>
          </a:p>
        </p:txBody>
      </p:sp>
    </p:spTree>
    <p:extLst>
      <p:ext uri="{BB962C8B-B14F-4D97-AF65-F5344CB8AC3E}">
        <p14:creationId xmlns:p14="http://schemas.microsoft.com/office/powerpoint/2010/main" val="1833929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D523CC2-E23C-E018-404B-418830BBBF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4748"/>
            <a:ext cx="12207753" cy="2433484"/>
          </a:xfrm>
          <a:prstGeom prst="rect">
            <a:avLst/>
          </a:prstGeom>
        </p:spPr>
      </p:pic>
      <p:sp>
        <p:nvSpPr>
          <p:cNvPr id="5" name="Title 1">
            <a:extLst>
              <a:ext uri="{FF2B5EF4-FFF2-40B4-BE49-F238E27FC236}">
                <a16:creationId xmlns:a16="http://schemas.microsoft.com/office/drawing/2014/main" id="{98848CE7-E16A-F115-92B9-9960C8A9FF75}"/>
              </a:ext>
            </a:extLst>
          </p:cNvPr>
          <p:cNvSpPr txBox="1">
            <a:spLocks/>
          </p:cNvSpPr>
          <p:nvPr/>
        </p:nvSpPr>
        <p:spPr>
          <a:xfrm>
            <a:off x="-804863" y="350837"/>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000" b="1" dirty="0">
                <a:solidFill>
                  <a:schemeClr val="bg1"/>
                </a:solidFill>
                <a:latin typeface="Times New Roman" panose="02020603050405020304" pitchFamily="18" charset="0"/>
                <a:cs typeface="Times New Roman" panose="02020603050405020304" pitchFamily="18" charset="0"/>
              </a:rPr>
              <a:t>FIVE Congregations = ONE Trust</a:t>
            </a:r>
          </a:p>
        </p:txBody>
      </p:sp>
      <p:graphicFrame>
        <p:nvGraphicFramePr>
          <p:cNvPr id="43" name="Content Placeholder 2">
            <a:extLst>
              <a:ext uri="{FF2B5EF4-FFF2-40B4-BE49-F238E27FC236}">
                <a16:creationId xmlns:a16="http://schemas.microsoft.com/office/drawing/2014/main" id="{4B606CD2-B09F-01E9-1C67-F6C7FAEC2B6C}"/>
              </a:ext>
            </a:extLst>
          </p:cNvPr>
          <p:cNvGraphicFramePr>
            <a:graphicFrameLocks/>
          </p:cNvGraphicFramePr>
          <p:nvPr>
            <p:extLst>
              <p:ext uri="{D42A27DB-BD31-4B8C-83A1-F6EECF244321}">
                <p14:modId xmlns:p14="http://schemas.microsoft.com/office/powerpoint/2010/main" val="2354145488"/>
              </p:ext>
            </p:extLst>
          </p:nvPr>
        </p:nvGraphicFramePr>
        <p:xfrm>
          <a:off x="1129564" y="2943010"/>
          <a:ext cx="9528911" cy="32782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9733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3">
                                            <p:graphicEl>
                                              <a:dgm id="{B5EFF069-F11A-498F-AF65-BABD50AD5A09}"/>
                                            </p:graphicEl>
                                          </p:spTgt>
                                        </p:tgtEl>
                                        <p:attrNameLst>
                                          <p:attrName>style.visibility</p:attrName>
                                        </p:attrNameLst>
                                      </p:cBhvr>
                                      <p:to>
                                        <p:strVal val="visible"/>
                                      </p:to>
                                    </p:set>
                                    <p:anim calcmode="lin" valueType="num">
                                      <p:cBhvr additive="base">
                                        <p:cTn id="7" dur="500" fill="hold"/>
                                        <p:tgtEl>
                                          <p:spTgt spid="43">
                                            <p:graphicEl>
                                              <a:dgm id="{B5EFF069-F11A-498F-AF65-BABD50AD5A09}"/>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3">
                                            <p:graphicEl>
                                              <a:dgm id="{B5EFF069-F11A-498F-AF65-BABD50AD5A09}"/>
                                            </p:graphic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3">
                                            <p:graphicEl>
                                              <a:dgm id="{E4AC84E9-DC1A-44C7-AF39-458D3D33C459}"/>
                                            </p:graphicEl>
                                          </p:spTgt>
                                        </p:tgtEl>
                                        <p:attrNameLst>
                                          <p:attrName>style.visibility</p:attrName>
                                        </p:attrNameLst>
                                      </p:cBhvr>
                                      <p:to>
                                        <p:strVal val="visible"/>
                                      </p:to>
                                    </p:set>
                                    <p:anim calcmode="lin" valueType="num">
                                      <p:cBhvr additive="base">
                                        <p:cTn id="12" dur="500" fill="hold"/>
                                        <p:tgtEl>
                                          <p:spTgt spid="43">
                                            <p:graphicEl>
                                              <a:dgm id="{E4AC84E9-DC1A-44C7-AF39-458D3D33C459}"/>
                                            </p:graphicEl>
                                          </p:spTgt>
                                        </p:tgtEl>
                                        <p:attrNameLst>
                                          <p:attrName>ppt_x</p:attrName>
                                        </p:attrNameLst>
                                      </p:cBhvr>
                                      <p:tavLst>
                                        <p:tav tm="0">
                                          <p:val>
                                            <p:strVal val="#ppt_x"/>
                                          </p:val>
                                        </p:tav>
                                        <p:tav tm="100000">
                                          <p:val>
                                            <p:strVal val="#ppt_x"/>
                                          </p:val>
                                        </p:tav>
                                      </p:tavLst>
                                    </p:anim>
                                    <p:anim calcmode="lin" valueType="num">
                                      <p:cBhvr additive="base">
                                        <p:cTn id="13" dur="500" fill="hold"/>
                                        <p:tgtEl>
                                          <p:spTgt spid="43">
                                            <p:graphicEl>
                                              <a:dgm id="{E4AC84E9-DC1A-44C7-AF39-458D3D33C459}"/>
                                            </p:graphic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3">
                                            <p:graphicEl>
                                              <a:dgm id="{8B1FC477-CDC8-4973-A49E-534A0E4E9590}"/>
                                            </p:graphicEl>
                                          </p:spTgt>
                                        </p:tgtEl>
                                        <p:attrNameLst>
                                          <p:attrName>style.visibility</p:attrName>
                                        </p:attrNameLst>
                                      </p:cBhvr>
                                      <p:to>
                                        <p:strVal val="visible"/>
                                      </p:to>
                                    </p:set>
                                    <p:anim calcmode="lin" valueType="num">
                                      <p:cBhvr additive="base">
                                        <p:cTn id="17" dur="500" fill="hold"/>
                                        <p:tgtEl>
                                          <p:spTgt spid="43">
                                            <p:graphicEl>
                                              <a:dgm id="{8B1FC477-CDC8-4973-A49E-534A0E4E9590}"/>
                                            </p:graphicEl>
                                          </p:spTgt>
                                        </p:tgtEl>
                                        <p:attrNameLst>
                                          <p:attrName>ppt_x</p:attrName>
                                        </p:attrNameLst>
                                      </p:cBhvr>
                                      <p:tavLst>
                                        <p:tav tm="0">
                                          <p:val>
                                            <p:strVal val="#ppt_x"/>
                                          </p:val>
                                        </p:tav>
                                        <p:tav tm="100000">
                                          <p:val>
                                            <p:strVal val="#ppt_x"/>
                                          </p:val>
                                        </p:tav>
                                      </p:tavLst>
                                    </p:anim>
                                    <p:anim calcmode="lin" valueType="num">
                                      <p:cBhvr additive="base">
                                        <p:cTn id="18" dur="500" fill="hold"/>
                                        <p:tgtEl>
                                          <p:spTgt spid="43">
                                            <p:graphicEl>
                                              <a:dgm id="{8B1FC477-CDC8-4973-A49E-534A0E4E9590}"/>
                                            </p:graphic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43">
                                            <p:graphicEl>
                                              <a:dgm id="{1371A0D3-870A-4958-94B2-C7735FD6078B}"/>
                                            </p:graphicEl>
                                          </p:spTgt>
                                        </p:tgtEl>
                                        <p:attrNameLst>
                                          <p:attrName>style.visibility</p:attrName>
                                        </p:attrNameLst>
                                      </p:cBhvr>
                                      <p:to>
                                        <p:strVal val="visible"/>
                                      </p:to>
                                    </p:set>
                                    <p:anim calcmode="lin" valueType="num">
                                      <p:cBhvr additive="base">
                                        <p:cTn id="22" dur="500" fill="hold"/>
                                        <p:tgtEl>
                                          <p:spTgt spid="43">
                                            <p:graphicEl>
                                              <a:dgm id="{1371A0D3-870A-4958-94B2-C7735FD6078B}"/>
                                            </p:graphicEl>
                                          </p:spTgt>
                                        </p:tgtEl>
                                        <p:attrNameLst>
                                          <p:attrName>ppt_x</p:attrName>
                                        </p:attrNameLst>
                                      </p:cBhvr>
                                      <p:tavLst>
                                        <p:tav tm="0">
                                          <p:val>
                                            <p:strVal val="#ppt_x"/>
                                          </p:val>
                                        </p:tav>
                                        <p:tav tm="100000">
                                          <p:val>
                                            <p:strVal val="#ppt_x"/>
                                          </p:val>
                                        </p:tav>
                                      </p:tavLst>
                                    </p:anim>
                                    <p:anim calcmode="lin" valueType="num">
                                      <p:cBhvr additive="base">
                                        <p:cTn id="23" dur="500" fill="hold"/>
                                        <p:tgtEl>
                                          <p:spTgt spid="43">
                                            <p:graphicEl>
                                              <a:dgm id="{1371A0D3-870A-4958-94B2-C7735FD6078B}"/>
                                            </p:graphic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43">
                                            <p:graphicEl>
                                              <a:dgm id="{8E874913-C381-4630-8EB6-AEB2567D037D}"/>
                                            </p:graphicEl>
                                          </p:spTgt>
                                        </p:tgtEl>
                                        <p:attrNameLst>
                                          <p:attrName>style.visibility</p:attrName>
                                        </p:attrNameLst>
                                      </p:cBhvr>
                                      <p:to>
                                        <p:strVal val="visible"/>
                                      </p:to>
                                    </p:set>
                                    <p:anim calcmode="lin" valueType="num">
                                      <p:cBhvr additive="base">
                                        <p:cTn id="27" dur="500" fill="hold"/>
                                        <p:tgtEl>
                                          <p:spTgt spid="43">
                                            <p:graphicEl>
                                              <a:dgm id="{8E874913-C381-4630-8EB6-AEB2567D037D}"/>
                                            </p:graphicEl>
                                          </p:spTgt>
                                        </p:tgtEl>
                                        <p:attrNameLst>
                                          <p:attrName>ppt_x</p:attrName>
                                        </p:attrNameLst>
                                      </p:cBhvr>
                                      <p:tavLst>
                                        <p:tav tm="0">
                                          <p:val>
                                            <p:strVal val="#ppt_x"/>
                                          </p:val>
                                        </p:tav>
                                        <p:tav tm="100000">
                                          <p:val>
                                            <p:strVal val="#ppt_x"/>
                                          </p:val>
                                        </p:tav>
                                      </p:tavLst>
                                    </p:anim>
                                    <p:anim calcmode="lin" valueType="num">
                                      <p:cBhvr additive="base">
                                        <p:cTn id="28" dur="500" fill="hold"/>
                                        <p:tgtEl>
                                          <p:spTgt spid="43">
                                            <p:graphicEl>
                                              <a:dgm id="{8E874913-C381-4630-8EB6-AEB2567D037D}"/>
                                            </p:graphic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43">
                                            <p:graphicEl>
                                              <a:dgm id="{660A444C-8E96-DC45-B789-18A953CD41F7}"/>
                                            </p:graphicEl>
                                          </p:spTgt>
                                        </p:tgtEl>
                                        <p:attrNameLst>
                                          <p:attrName>style.visibility</p:attrName>
                                        </p:attrNameLst>
                                      </p:cBhvr>
                                      <p:to>
                                        <p:strVal val="visible"/>
                                      </p:to>
                                    </p:set>
                                    <p:anim calcmode="lin" valueType="num">
                                      <p:cBhvr additive="base">
                                        <p:cTn id="32" dur="500" fill="hold"/>
                                        <p:tgtEl>
                                          <p:spTgt spid="43">
                                            <p:graphicEl>
                                              <a:dgm id="{660A444C-8E96-DC45-B789-18A953CD41F7}"/>
                                            </p:graphicEl>
                                          </p:spTgt>
                                        </p:tgtEl>
                                        <p:attrNameLst>
                                          <p:attrName>ppt_x</p:attrName>
                                        </p:attrNameLst>
                                      </p:cBhvr>
                                      <p:tavLst>
                                        <p:tav tm="0">
                                          <p:val>
                                            <p:strVal val="#ppt_x"/>
                                          </p:val>
                                        </p:tav>
                                        <p:tav tm="100000">
                                          <p:val>
                                            <p:strVal val="#ppt_x"/>
                                          </p:val>
                                        </p:tav>
                                      </p:tavLst>
                                    </p:anim>
                                    <p:anim calcmode="lin" valueType="num">
                                      <p:cBhvr additive="base">
                                        <p:cTn id="33" dur="500" fill="hold"/>
                                        <p:tgtEl>
                                          <p:spTgt spid="43">
                                            <p:graphicEl>
                                              <a:dgm id="{660A444C-8E96-DC45-B789-18A953CD41F7}"/>
                                            </p:graphic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43" grpId="0" uiExpand="1">
        <p:bldSub>
          <a:bldDgm bld="one"/>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0AB6C4-CB33-085E-8A0E-5AA048677A75}"/>
              </a:ext>
            </a:extLst>
          </p:cNvPr>
          <p:cNvSpPr>
            <a:spLocks noGrp="1"/>
          </p:cNvSpPr>
          <p:nvPr>
            <p:ph idx="1"/>
          </p:nvPr>
        </p:nvSpPr>
        <p:spPr>
          <a:xfrm>
            <a:off x="954881" y="1966117"/>
            <a:ext cx="10282237" cy="1143000"/>
          </a:xfrm>
        </p:spPr>
        <p:txBody>
          <a:bodyPr vert="horz" lIns="91440" tIns="45720" rIns="91440" bIns="45720" rtlCol="0" anchor="ctr">
            <a:noAutofit/>
          </a:bodyPr>
          <a:lstStyle/>
          <a:p>
            <a:pPr marL="0" algn="just">
              <a:spcBef>
                <a:spcPct val="0"/>
              </a:spcBef>
              <a:buNone/>
            </a:pPr>
            <a:r>
              <a:rPr lang="en-GB" sz="3000" b="1" dirty="0">
                <a:solidFill>
                  <a:srgbClr val="313537"/>
                </a:solidFill>
                <a:latin typeface="Times New Roman" panose="02020603050405020304" pitchFamily="18" charset="0"/>
                <a:ea typeface="+mj-ea"/>
                <a:cs typeface="Times New Roman" panose="02020603050405020304" pitchFamily="18" charset="0"/>
              </a:rPr>
              <a:t>The acronym </a:t>
            </a:r>
            <a:r>
              <a:rPr lang="en-GB" sz="3000" b="1" dirty="0">
                <a:solidFill>
                  <a:srgbClr val="313537"/>
                </a:solidFill>
                <a:latin typeface="Gaelic" pitchFamily="2" charset="0"/>
                <a:ea typeface="+mj-ea"/>
                <a:cs typeface="Times New Roman" panose="02020603050405020304" pitchFamily="18" charset="0"/>
              </a:rPr>
              <a:t>CEIST</a:t>
            </a:r>
            <a:r>
              <a:rPr lang="en-GB" sz="3000" b="1" dirty="0">
                <a:solidFill>
                  <a:srgbClr val="313537"/>
                </a:solidFill>
                <a:latin typeface="Times New Roman" panose="02020603050405020304" pitchFamily="18" charset="0"/>
                <a:ea typeface="+mj-ea"/>
                <a:cs typeface="Times New Roman" panose="02020603050405020304" pitchFamily="18" charset="0"/>
              </a:rPr>
              <a:t> can be explained not just as Question, the starting point of all learning, but as</a:t>
            </a:r>
          </a:p>
        </p:txBody>
      </p:sp>
      <p:sp>
        <p:nvSpPr>
          <p:cNvPr id="5" name="TextBox 4">
            <a:extLst>
              <a:ext uri="{FF2B5EF4-FFF2-40B4-BE49-F238E27FC236}">
                <a16:creationId xmlns:a16="http://schemas.microsoft.com/office/drawing/2014/main" id="{D5ABD664-668A-CA9E-5439-9E004E9FCAF4}"/>
              </a:ext>
            </a:extLst>
          </p:cNvPr>
          <p:cNvSpPr txBox="1"/>
          <p:nvPr/>
        </p:nvSpPr>
        <p:spPr>
          <a:xfrm>
            <a:off x="2964657" y="3494901"/>
            <a:ext cx="6922294" cy="553998"/>
          </a:xfrm>
          <a:prstGeom prst="rect">
            <a:avLst/>
          </a:prstGeom>
          <a:noFill/>
        </p:spPr>
        <p:txBody>
          <a:bodyPr wrap="square">
            <a:spAutoFit/>
          </a:bodyPr>
          <a:lstStyle>
            <a:defPPr>
              <a:defRPr lang="en-US"/>
            </a:defPPr>
            <a:lvl1pPr>
              <a:defRPr b="1">
                <a:solidFill>
                  <a:srgbClr val="D18805"/>
                </a:solidFill>
                <a:latin typeface="Gaelic" pitchFamily="2" charset="0"/>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GB" sz="3000" dirty="0">
                <a:solidFill>
                  <a:srgbClr val="FEA034"/>
                </a:solidFill>
                <a:latin typeface="Times New Roman" panose="02020603050405020304" pitchFamily="18" charset="0"/>
                <a:cs typeface="Times New Roman" panose="02020603050405020304" pitchFamily="18" charset="0"/>
              </a:rPr>
              <a:t>“Christ Encountered In School Today“</a:t>
            </a:r>
          </a:p>
        </p:txBody>
      </p:sp>
      <p:sp>
        <p:nvSpPr>
          <p:cNvPr id="14" name="Content Placeholder 2">
            <a:extLst>
              <a:ext uri="{FF2B5EF4-FFF2-40B4-BE49-F238E27FC236}">
                <a16:creationId xmlns:a16="http://schemas.microsoft.com/office/drawing/2014/main" id="{C72127C5-61CA-3F30-E9E9-9F1F826466C9}"/>
              </a:ext>
            </a:extLst>
          </p:cNvPr>
          <p:cNvSpPr txBox="1">
            <a:spLocks/>
          </p:cNvSpPr>
          <p:nvPr/>
        </p:nvSpPr>
        <p:spPr>
          <a:xfrm>
            <a:off x="954881" y="4048899"/>
            <a:ext cx="10282237" cy="1143000"/>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gn="just">
              <a:spcBef>
                <a:spcPct val="0"/>
              </a:spcBef>
              <a:buFont typeface="Arial" panose="020B0604020202020204" pitchFamily="34" charset="0"/>
              <a:buNone/>
            </a:pPr>
            <a:r>
              <a:rPr lang="en-GB" sz="2000" b="1" dirty="0">
                <a:solidFill>
                  <a:srgbClr val="313537"/>
                </a:solidFill>
                <a:latin typeface="Times New Roman" panose="02020603050405020304" pitchFamily="18" charset="0"/>
                <a:ea typeface="+mj-ea"/>
                <a:cs typeface="Times New Roman" panose="02020603050405020304" pitchFamily="18" charset="0"/>
              </a:rPr>
              <a:t>(Bishop Denis </a:t>
            </a:r>
            <a:r>
              <a:rPr lang="en-GB" sz="2000" b="1" dirty="0" err="1">
                <a:solidFill>
                  <a:srgbClr val="313537"/>
                </a:solidFill>
                <a:latin typeface="Times New Roman" panose="02020603050405020304" pitchFamily="18" charset="0"/>
                <a:ea typeface="+mj-ea"/>
                <a:cs typeface="Times New Roman" panose="02020603050405020304" pitchFamily="18" charset="0"/>
              </a:rPr>
              <a:t>Nulty</a:t>
            </a:r>
            <a:r>
              <a:rPr lang="en-GB" sz="2000" b="1" dirty="0">
                <a:solidFill>
                  <a:srgbClr val="313537"/>
                </a:solidFill>
                <a:latin typeface="Times New Roman" panose="02020603050405020304" pitchFamily="18" charset="0"/>
                <a:ea typeface="+mj-ea"/>
                <a:cs typeface="Times New Roman" panose="02020603050405020304" pitchFamily="18" charset="0"/>
              </a:rPr>
              <a:t>)</a:t>
            </a:r>
          </a:p>
        </p:txBody>
      </p:sp>
    </p:spTree>
    <p:extLst>
      <p:ext uri="{BB962C8B-B14F-4D97-AF65-F5344CB8AC3E}">
        <p14:creationId xmlns:p14="http://schemas.microsoft.com/office/powerpoint/2010/main" val="3863382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strVal val="#ppt_w*0.70"/>
                                          </p:val>
                                        </p:tav>
                                        <p:tav tm="100000">
                                          <p:val>
                                            <p:strVal val="#ppt_w"/>
                                          </p:val>
                                        </p:tav>
                                      </p:tavLst>
                                    </p:anim>
                                    <p:anim calcmode="lin" valueType="num">
                                      <p:cBhvr>
                                        <p:cTn id="14" dur="1000" fill="hold"/>
                                        <p:tgtEl>
                                          <p:spTgt spid="5"/>
                                        </p:tgtEl>
                                        <p:attrNameLst>
                                          <p:attrName>ppt_h</p:attrName>
                                        </p:attrNameLst>
                                      </p:cBhvr>
                                      <p:tavLst>
                                        <p:tav tm="0">
                                          <p:val>
                                            <p:strVal val="#ppt_h"/>
                                          </p:val>
                                        </p:tav>
                                        <p:tav tm="100000">
                                          <p:val>
                                            <p:strVal val="#ppt_h"/>
                                          </p:val>
                                        </p:tav>
                                      </p:tavLst>
                                    </p:anim>
                                    <p:animEffect transition="in" filter="fade">
                                      <p:cBhvr>
                                        <p:cTn id="15" dur="1000"/>
                                        <p:tgtEl>
                                          <p:spTgt spid="5"/>
                                        </p:tgtEl>
                                      </p:cBhvr>
                                    </p:animEffect>
                                  </p:childTnLst>
                                </p:cTn>
                              </p:par>
                            </p:childTnLst>
                          </p:cTn>
                        </p:par>
                        <p:par>
                          <p:cTn id="16" fill="hold">
                            <p:stCondLst>
                              <p:cond delay="2000"/>
                            </p:stCondLst>
                            <p:childTnLst>
                              <p:par>
                                <p:cTn id="17" presetID="1" presetClass="entr" presetSubtype="0" fill="hold" grpId="0" nodeType="afterEffect">
                                  <p:stCondLst>
                                    <p:cond delay="50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0" name="Picture 12" descr="Pres College Athenry (@PresAthenry) / X">
            <a:extLst>
              <a:ext uri="{FF2B5EF4-FFF2-40B4-BE49-F238E27FC236}">
                <a16:creationId xmlns:a16="http://schemas.microsoft.com/office/drawing/2014/main" id="{0A56042E-21B1-C870-E2E2-1259324E1C3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6713" r="15186" b="2"/>
          <a:stretch/>
        </p:blipFill>
        <p:spPr bwMode="auto">
          <a:xfrm>
            <a:off x="-3" y="2257425"/>
            <a:ext cx="4196274" cy="4600575"/>
          </a:xfrm>
          <a:custGeom>
            <a:avLst/>
            <a:gdLst/>
            <a:ahLst/>
            <a:cxnLst/>
            <a:rect l="l" t="t" r="r" b="b"/>
            <a:pathLst>
              <a:path w="4196274" h="4600575">
                <a:moveTo>
                  <a:pt x="698533" y="23"/>
                </a:moveTo>
                <a:cubicBezTo>
                  <a:pt x="1054085" y="-1460"/>
                  <a:pt x="2609539" y="68645"/>
                  <a:pt x="3265768" y="1088109"/>
                </a:cubicBezTo>
                <a:cubicBezTo>
                  <a:pt x="3279190" y="1093398"/>
                  <a:pt x="3294289" y="1107275"/>
                  <a:pt x="3298987" y="1120493"/>
                </a:cubicBezTo>
                <a:cubicBezTo>
                  <a:pt x="3321470" y="1182283"/>
                  <a:pt x="3376502" y="1209047"/>
                  <a:pt x="3426164" y="1242419"/>
                </a:cubicBezTo>
                <a:cubicBezTo>
                  <a:pt x="3469788" y="1271828"/>
                  <a:pt x="3516097" y="1302557"/>
                  <a:pt x="3534217" y="1352122"/>
                </a:cubicBezTo>
                <a:cubicBezTo>
                  <a:pt x="3558041" y="1418206"/>
                  <a:pt x="3490259" y="1364016"/>
                  <a:pt x="3477841" y="1389129"/>
                </a:cubicBezTo>
                <a:cubicBezTo>
                  <a:pt x="3503679" y="1423492"/>
                  <a:pt x="3543613" y="1454883"/>
                  <a:pt x="3554015" y="1493873"/>
                </a:cubicBezTo>
                <a:cubicBezTo>
                  <a:pt x="3591931" y="1634635"/>
                  <a:pt x="3673808" y="1737067"/>
                  <a:pt x="3796288" y="1816698"/>
                </a:cubicBezTo>
                <a:cubicBezTo>
                  <a:pt x="3831522" y="1839498"/>
                  <a:pt x="3854674" y="1881132"/>
                  <a:pt x="3902658" y="1887738"/>
                </a:cubicBezTo>
                <a:cubicBezTo>
                  <a:pt x="4009367" y="1902279"/>
                  <a:pt x="3975811" y="2015945"/>
                  <a:pt x="4032186" y="2066499"/>
                </a:cubicBezTo>
                <a:cubicBezTo>
                  <a:pt x="4042924" y="2076084"/>
                  <a:pt x="4052655" y="2094915"/>
                  <a:pt x="4050642" y="2107801"/>
                </a:cubicBezTo>
                <a:cubicBezTo>
                  <a:pt x="4047624" y="2126309"/>
                  <a:pt x="4034870" y="2143820"/>
                  <a:pt x="4024133" y="2160342"/>
                </a:cubicBezTo>
                <a:cubicBezTo>
                  <a:pt x="4013059" y="2176862"/>
                  <a:pt x="3996282" y="2191402"/>
                  <a:pt x="4004335" y="2213209"/>
                </a:cubicBezTo>
                <a:cubicBezTo>
                  <a:pt x="4007687" y="2222130"/>
                  <a:pt x="4005342" y="2253190"/>
                  <a:pt x="4030173" y="2228740"/>
                </a:cubicBezTo>
                <a:cubicBezTo>
                  <a:pt x="4098290" y="2161662"/>
                  <a:pt x="4137888" y="2225102"/>
                  <a:pt x="4196274" y="2255503"/>
                </a:cubicBezTo>
                <a:cubicBezTo>
                  <a:pt x="4149296" y="2286895"/>
                  <a:pt x="4107016" y="2309031"/>
                  <a:pt x="4099968" y="2355951"/>
                </a:cubicBezTo>
                <a:cubicBezTo>
                  <a:pt x="4085540" y="2452767"/>
                  <a:pt x="4023800" y="2497043"/>
                  <a:pt x="3930177" y="2505635"/>
                </a:cubicBezTo>
                <a:cubicBezTo>
                  <a:pt x="3964739" y="2599144"/>
                  <a:pt x="3964739" y="2599144"/>
                  <a:pt x="3852997" y="2612033"/>
                </a:cubicBezTo>
                <a:cubicBezTo>
                  <a:pt x="3895949" y="2671508"/>
                  <a:pt x="3895949" y="2686707"/>
                  <a:pt x="3843936" y="2707194"/>
                </a:cubicBezTo>
                <a:cubicBezTo>
                  <a:pt x="3793938" y="2726690"/>
                  <a:pt x="3738572" y="2733299"/>
                  <a:pt x="3692263" y="2763365"/>
                </a:cubicBezTo>
                <a:cubicBezTo>
                  <a:pt x="3734880" y="2839364"/>
                  <a:pt x="3746960" y="2927586"/>
                  <a:pt x="3834876" y="2964596"/>
                </a:cubicBezTo>
                <a:cubicBezTo>
                  <a:pt x="3848634" y="2970213"/>
                  <a:pt x="3858030" y="2993012"/>
                  <a:pt x="3849307" y="3006229"/>
                </a:cubicBezTo>
                <a:cubicBezTo>
                  <a:pt x="3817428" y="3054139"/>
                  <a:pt x="3863064" y="3145008"/>
                  <a:pt x="3763740" y="3155250"/>
                </a:cubicBezTo>
                <a:cubicBezTo>
                  <a:pt x="3751322" y="3156241"/>
                  <a:pt x="3739912" y="3166155"/>
                  <a:pt x="3749644" y="3179042"/>
                </a:cubicBezTo>
                <a:cubicBezTo>
                  <a:pt x="3783202" y="3223978"/>
                  <a:pt x="3742598" y="3221006"/>
                  <a:pt x="3718104" y="3226623"/>
                </a:cubicBezTo>
                <a:cubicBezTo>
                  <a:pt x="3688572" y="3233560"/>
                  <a:pt x="3655017" y="3213736"/>
                  <a:pt x="3627501" y="3238187"/>
                </a:cubicBezTo>
                <a:cubicBezTo>
                  <a:pt x="3633878" y="3263961"/>
                  <a:pt x="3657701" y="3263631"/>
                  <a:pt x="3674479" y="3271890"/>
                </a:cubicBezTo>
                <a:cubicBezTo>
                  <a:pt x="3723470" y="3295682"/>
                  <a:pt x="3763404" y="3324097"/>
                  <a:pt x="3765753" y="3385888"/>
                </a:cubicBezTo>
                <a:cubicBezTo>
                  <a:pt x="3767428" y="3435782"/>
                  <a:pt x="3772798" y="3479727"/>
                  <a:pt x="3705014" y="3494928"/>
                </a:cubicBezTo>
                <a:cubicBezTo>
                  <a:pt x="3676828" y="3501208"/>
                  <a:pt x="3684884" y="3537222"/>
                  <a:pt x="3700990" y="3555066"/>
                </a:cubicBezTo>
                <a:cubicBezTo>
                  <a:pt x="3729848" y="3586786"/>
                  <a:pt x="3753670" y="3629080"/>
                  <a:pt x="3803335" y="3632054"/>
                </a:cubicBezTo>
                <a:cubicBezTo>
                  <a:pt x="3833535" y="3634035"/>
                  <a:pt x="3856689" y="3647255"/>
                  <a:pt x="3880513" y="3662453"/>
                </a:cubicBezTo>
                <a:cubicBezTo>
                  <a:pt x="3897626" y="3673360"/>
                  <a:pt x="3918095" y="3682610"/>
                  <a:pt x="3916083" y="3706069"/>
                </a:cubicBezTo>
                <a:cubicBezTo>
                  <a:pt x="3914069" y="3728539"/>
                  <a:pt x="3894273" y="3737791"/>
                  <a:pt x="3874137" y="3742416"/>
                </a:cubicBezTo>
                <a:cubicBezTo>
                  <a:pt x="3807024" y="3757285"/>
                  <a:pt x="3743942" y="3779093"/>
                  <a:pt x="3687901" y="3828987"/>
                </a:cubicBezTo>
                <a:cubicBezTo>
                  <a:pt x="3725150" y="3855422"/>
                  <a:pt x="3760718" y="3874586"/>
                  <a:pt x="3788234" y="3901352"/>
                </a:cubicBezTo>
                <a:cubicBezTo>
                  <a:pt x="3854674" y="3966112"/>
                  <a:pt x="3291941" y="4169986"/>
                  <a:pt x="3263755" y="4242681"/>
                </a:cubicBezTo>
                <a:cubicBezTo>
                  <a:pt x="3255030" y="4265149"/>
                  <a:pt x="3225166" y="4288278"/>
                  <a:pt x="3200332" y="4294887"/>
                </a:cubicBezTo>
                <a:cubicBezTo>
                  <a:pt x="3083895" y="4325948"/>
                  <a:pt x="2982893" y="4395668"/>
                  <a:pt x="2863768" y="4421442"/>
                </a:cubicBezTo>
                <a:cubicBezTo>
                  <a:pt x="2751355" y="4445892"/>
                  <a:pt x="2640621" y="4478605"/>
                  <a:pt x="2517472" y="4510985"/>
                </a:cubicBezTo>
                <a:cubicBezTo>
                  <a:pt x="2555222" y="4551627"/>
                  <a:pt x="2607569" y="4569553"/>
                  <a:pt x="2654380" y="4591980"/>
                </a:cubicBezTo>
                <a:lnTo>
                  <a:pt x="2667892" y="4600575"/>
                </a:lnTo>
                <a:lnTo>
                  <a:pt x="0" y="4600575"/>
                </a:lnTo>
                <a:lnTo>
                  <a:pt x="0" y="144733"/>
                </a:lnTo>
                <a:lnTo>
                  <a:pt x="121106" y="102309"/>
                </a:lnTo>
                <a:cubicBezTo>
                  <a:pt x="290510" y="47726"/>
                  <a:pt x="463596" y="8200"/>
                  <a:pt x="644044" y="1014"/>
                </a:cubicBezTo>
                <a:cubicBezTo>
                  <a:pt x="656459" y="538"/>
                  <a:pt x="674830" y="121"/>
                  <a:pt x="698533" y="23"/>
                </a:cubicBezTo>
                <a:close/>
              </a:path>
            </a:pathLst>
          </a:custGeom>
          <a:noFill/>
          <a:extLst>
            <a:ext uri="{909E8E84-426E-40DD-AFC4-6F175D3DCCD1}">
              <a14:hiddenFill xmlns:a14="http://schemas.microsoft.com/office/drawing/2010/main">
                <a:solidFill>
                  <a:srgbClr val="FFFFFF"/>
                </a:solidFill>
              </a14:hiddenFill>
            </a:ext>
          </a:extLst>
        </p:spPr>
      </p:pic>
      <p:pic>
        <p:nvPicPr>
          <p:cNvPr id="2054" name="Picture 6" descr="Pres Athenry Masters of Athletics ...">
            <a:extLst>
              <a:ext uri="{FF2B5EF4-FFF2-40B4-BE49-F238E27FC236}">
                <a16:creationId xmlns:a16="http://schemas.microsoft.com/office/drawing/2014/main" id="{71905704-B12F-E1BD-8B74-55B4115BA96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7248" r="23668" b="-2"/>
          <a:stretch/>
        </p:blipFill>
        <p:spPr bwMode="auto">
          <a:xfrm>
            <a:off x="5314848" y="464683"/>
            <a:ext cx="3241499" cy="3354472"/>
          </a:xfrm>
          <a:custGeom>
            <a:avLst/>
            <a:gdLst/>
            <a:ahLst/>
            <a:cxnLst/>
            <a:rect l="l" t="t" r="r" b="b"/>
            <a:pathLst>
              <a:path w="3359190" h="3476265">
                <a:moveTo>
                  <a:pt x="450539" y="15"/>
                </a:moveTo>
                <a:cubicBezTo>
                  <a:pt x="458434" y="271"/>
                  <a:pt x="466600" y="3856"/>
                  <a:pt x="473999" y="4995"/>
                </a:cubicBezTo>
                <a:cubicBezTo>
                  <a:pt x="637327" y="30493"/>
                  <a:pt x="800653" y="58040"/>
                  <a:pt x="964158" y="82398"/>
                </a:cubicBezTo>
                <a:cubicBezTo>
                  <a:pt x="1117018" y="105163"/>
                  <a:pt x="1270959" y="110398"/>
                  <a:pt x="1424540" y="122237"/>
                </a:cubicBezTo>
                <a:cubicBezTo>
                  <a:pt x="1610425" y="136579"/>
                  <a:pt x="1795950" y="156841"/>
                  <a:pt x="1980752" y="188711"/>
                </a:cubicBezTo>
                <a:cubicBezTo>
                  <a:pt x="2109067" y="211022"/>
                  <a:pt x="2238645" y="226502"/>
                  <a:pt x="2368766" y="208745"/>
                </a:cubicBezTo>
                <a:cubicBezTo>
                  <a:pt x="2375261" y="207834"/>
                  <a:pt x="2382661" y="204876"/>
                  <a:pt x="2388075" y="207834"/>
                </a:cubicBezTo>
                <a:cubicBezTo>
                  <a:pt x="2451242" y="241073"/>
                  <a:pt x="2520180" y="217168"/>
                  <a:pt x="2585691" y="238113"/>
                </a:cubicBezTo>
                <a:cubicBezTo>
                  <a:pt x="2568908" y="318930"/>
                  <a:pt x="2496899" y="312327"/>
                  <a:pt x="2456294" y="368331"/>
                </a:cubicBezTo>
                <a:cubicBezTo>
                  <a:pt x="2522527" y="390639"/>
                  <a:pt x="2582081" y="413178"/>
                  <a:pt x="2642540" y="430023"/>
                </a:cubicBezTo>
                <a:cubicBezTo>
                  <a:pt x="2706608" y="447780"/>
                  <a:pt x="2760929" y="495816"/>
                  <a:pt x="2823551" y="517215"/>
                </a:cubicBezTo>
                <a:cubicBezTo>
                  <a:pt x="2836907" y="521769"/>
                  <a:pt x="2852969" y="537704"/>
                  <a:pt x="2857661" y="553184"/>
                </a:cubicBezTo>
                <a:cubicBezTo>
                  <a:pt x="2872820" y="603269"/>
                  <a:pt x="3175470" y="743732"/>
                  <a:pt x="3139737" y="788350"/>
                </a:cubicBezTo>
                <a:cubicBezTo>
                  <a:pt x="3124939" y="806790"/>
                  <a:pt x="3105809" y="819994"/>
                  <a:pt x="3085776" y="838207"/>
                </a:cubicBezTo>
                <a:cubicBezTo>
                  <a:pt x="3115916" y="872582"/>
                  <a:pt x="3149843" y="887608"/>
                  <a:pt x="3185938" y="897851"/>
                </a:cubicBezTo>
                <a:cubicBezTo>
                  <a:pt x="3196767" y="901039"/>
                  <a:pt x="3207414" y="907413"/>
                  <a:pt x="3208497" y="922894"/>
                </a:cubicBezTo>
                <a:cubicBezTo>
                  <a:pt x="3209580" y="939056"/>
                  <a:pt x="3198571" y="945429"/>
                  <a:pt x="3189367" y="952944"/>
                </a:cubicBezTo>
                <a:cubicBezTo>
                  <a:pt x="3176554" y="963415"/>
                  <a:pt x="3164101" y="972523"/>
                  <a:pt x="3147859" y="973888"/>
                </a:cubicBezTo>
                <a:cubicBezTo>
                  <a:pt x="3121148" y="975937"/>
                  <a:pt x="3108336" y="1005076"/>
                  <a:pt x="3092816" y="1026930"/>
                </a:cubicBezTo>
                <a:cubicBezTo>
                  <a:pt x="3084153" y="1039224"/>
                  <a:pt x="3079821" y="1064037"/>
                  <a:pt x="3094980" y="1068363"/>
                </a:cubicBezTo>
                <a:cubicBezTo>
                  <a:pt x="3131436" y="1078836"/>
                  <a:pt x="3128548" y="1109114"/>
                  <a:pt x="3127647" y="1143489"/>
                </a:cubicBezTo>
                <a:cubicBezTo>
                  <a:pt x="3126383" y="1186061"/>
                  <a:pt x="3104906" y="1205638"/>
                  <a:pt x="3078557" y="1222030"/>
                </a:cubicBezTo>
                <a:cubicBezTo>
                  <a:pt x="3069534" y="1227720"/>
                  <a:pt x="3056721" y="1227493"/>
                  <a:pt x="3053292" y="1245250"/>
                </a:cubicBezTo>
                <a:cubicBezTo>
                  <a:pt x="3068090" y="1262097"/>
                  <a:pt x="3086137" y="1248439"/>
                  <a:pt x="3102020" y="1253218"/>
                </a:cubicBezTo>
                <a:cubicBezTo>
                  <a:pt x="3115193" y="1257088"/>
                  <a:pt x="3137031" y="1255040"/>
                  <a:pt x="3118983" y="1286000"/>
                </a:cubicBezTo>
                <a:cubicBezTo>
                  <a:pt x="3113749" y="1294878"/>
                  <a:pt x="3119885" y="1301709"/>
                  <a:pt x="3126564" y="1302392"/>
                </a:cubicBezTo>
                <a:cubicBezTo>
                  <a:pt x="3179982" y="1309448"/>
                  <a:pt x="3155438" y="1372054"/>
                  <a:pt x="3172584" y="1405063"/>
                </a:cubicBezTo>
                <a:cubicBezTo>
                  <a:pt x="3177275" y="1414169"/>
                  <a:pt x="3172222" y="1429877"/>
                  <a:pt x="3164822" y="1433747"/>
                </a:cubicBezTo>
                <a:cubicBezTo>
                  <a:pt x="3117539" y="1459245"/>
                  <a:pt x="3111043" y="1520028"/>
                  <a:pt x="3088122" y="1572389"/>
                </a:cubicBezTo>
                <a:cubicBezTo>
                  <a:pt x="3113028" y="1593104"/>
                  <a:pt x="3142805" y="1597657"/>
                  <a:pt x="3169695" y="1611089"/>
                </a:cubicBezTo>
                <a:cubicBezTo>
                  <a:pt x="3197669" y="1625204"/>
                  <a:pt x="3197669" y="1635676"/>
                  <a:pt x="3174569" y="1676653"/>
                </a:cubicBezTo>
                <a:cubicBezTo>
                  <a:pt x="3234665" y="1685532"/>
                  <a:pt x="3234665" y="1685532"/>
                  <a:pt x="3216077" y="1749957"/>
                </a:cubicBezTo>
                <a:cubicBezTo>
                  <a:pt x="3266430" y="1755877"/>
                  <a:pt x="3299635" y="1786382"/>
                  <a:pt x="3307395" y="1853085"/>
                </a:cubicBezTo>
                <a:cubicBezTo>
                  <a:pt x="3311185" y="1885411"/>
                  <a:pt x="3333924" y="1900663"/>
                  <a:pt x="3359190" y="1922291"/>
                </a:cubicBezTo>
                <a:cubicBezTo>
                  <a:pt x="3327789" y="1943236"/>
                  <a:pt x="3306492" y="1986945"/>
                  <a:pt x="3269857" y="1940730"/>
                </a:cubicBezTo>
                <a:cubicBezTo>
                  <a:pt x="3256503" y="1923885"/>
                  <a:pt x="3257764" y="1945284"/>
                  <a:pt x="3255961" y="1951430"/>
                </a:cubicBezTo>
                <a:cubicBezTo>
                  <a:pt x="3251630" y="1966455"/>
                  <a:pt x="3260653" y="1976472"/>
                  <a:pt x="3266609" y="1987854"/>
                </a:cubicBezTo>
                <a:cubicBezTo>
                  <a:pt x="3272384" y="1999237"/>
                  <a:pt x="3279243" y="2011302"/>
                  <a:pt x="3280866" y="2024054"/>
                </a:cubicBezTo>
                <a:cubicBezTo>
                  <a:pt x="3281948" y="2032931"/>
                  <a:pt x="3276715" y="2045905"/>
                  <a:pt x="3270940" y="2052509"/>
                </a:cubicBezTo>
                <a:cubicBezTo>
                  <a:pt x="3240620" y="2087340"/>
                  <a:pt x="3258667" y="2165652"/>
                  <a:pt x="3201277" y="2175670"/>
                </a:cubicBezTo>
                <a:cubicBezTo>
                  <a:pt x="3175470" y="2180221"/>
                  <a:pt x="3163018" y="2208906"/>
                  <a:pt x="3144069" y="2224614"/>
                </a:cubicBezTo>
                <a:cubicBezTo>
                  <a:pt x="3078197" y="2279478"/>
                  <a:pt x="3034161" y="2350051"/>
                  <a:pt x="3013769" y="2447031"/>
                </a:cubicBezTo>
                <a:cubicBezTo>
                  <a:pt x="3008175" y="2473894"/>
                  <a:pt x="2986698" y="2495522"/>
                  <a:pt x="2972802" y="2519197"/>
                </a:cubicBezTo>
                <a:cubicBezTo>
                  <a:pt x="2979480" y="2536499"/>
                  <a:pt x="3015935" y="2499164"/>
                  <a:pt x="3003121" y="2544694"/>
                </a:cubicBezTo>
                <a:cubicBezTo>
                  <a:pt x="2993376" y="2578843"/>
                  <a:pt x="2968470" y="2600014"/>
                  <a:pt x="2945008" y="2620276"/>
                </a:cubicBezTo>
                <a:cubicBezTo>
                  <a:pt x="2918299" y="2643268"/>
                  <a:pt x="2888702" y="2661708"/>
                  <a:pt x="2876610" y="2704279"/>
                </a:cubicBezTo>
                <a:cubicBezTo>
                  <a:pt x="2874083" y="2713386"/>
                  <a:pt x="2865963" y="2722947"/>
                  <a:pt x="2858744" y="2726591"/>
                </a:cubicBezTo>
                <a:cubicBezTo>
                  <a:pt x="2482281" y="3475797"/>
                  <a:pt x="1555563" y="3480805"/>
                  <a:pt x="1448724" y="3475568"/>
                </a:cubicBezTo>
                <a:cubicBezTo>
                  <a:pt x="1319326" y="3468966"/>
                  <a:pt x="1196966" y="3422753"/>
                  <a:pt x="1076954" y="3365156"/>
                </a:cubicBezTo>
                <a:cubicBezTo>
                  <a:pt x="1026241" y="3340797"/>
                  <a:pt x="979138" y="3306195"/>
                  <a:pt x="929868" y="3279332"/>
                </a:cubicBezTo>
                <a:cubicBezTo>
                  <a:pt x="861832" y="3242223"/>
                  <a:pt x="809315" y="3171424"/>
                  <a:pt x="741457" y="3141601"/>
                </a:cubicBezTo>
                <a:cubicBezTo>
                  <a:pt x="671616" y="3110867"/>
                  <a:pt x="611879" y="3054638"/>
                  <a:pt x="540052" y="3030734"/>
                </a:cubicBezTo>
                <a:cubicBezTo>
                  <a:pt x="502153" y="3017985"/>
                  <a:pt x="465517" y="2994993"/>
                  <a:pt x="471471" y="2929200"/>
                </a:cubicBezTo>
                <a:cubicBezTo>
                  <a:pt x="473096" y="2910532"/>
                  <a:pt x="463171" y="2895282"/>
                  <a:pt x="447469" y="2900745"/>
                </a:cubicBezTo>
                <a:cubicBezTo>
                  <a:pt x="417513" y="2910989"/>
                  <a:pt x="403977" y="2883898"/>
                  <a:pt x="387373" y="2863636"/>
                </a:cubicBezTo>
                <a:cubicBezTo>
                  <a:pt x="357776" y="2827667"/>
                  <a:pt x="329623" y="2789422"/>
                  <a:pt x="282519" y="2783503"/>
                </a:cubicBezTo>
                <a:cubicBezTo>
                  <a:pt x="291543" y="2755272"/>
                  <a:pt x="306883" y="2759371"/>
                  <a:pt x="320959" y="2765290"/>
                </a:cubicBezTo>
                <a:cubicBezTo>
                  <a:pt x="357956" y="2780772"/>
                  <a:pt x="394592" y="2798300"/>
                  <a:pt x="431588" y="2813781"/>
                </a:cubicBezTo>
                <a:cubicBezTo>
                  <a:pt x="455771" y="2823799"/>
                  <a:pt x="479775" y="2837912"/>
                  <a:pt x="512079" y="2826755"/>
                </a:cubicBezTo>
                <a:cubicBezTo>
                  <a:pt x="484286" y="2769843"/>
                  <a:pt x="437003" y="2759598"/>
                  <a:pt x="398743" y="2742071"/>
                </a:cubicBezTo>
                <a:cubicBezTo>
                  <a:pt x="350919" y="2719988"/>
                  <a:pt x="322765" y="2678326"/>
                  <a:pt x="289016" y="2631885"/>
                </a:cubicBezTo>
                <a:cubicBezTo>
                  <a:pt x="324209" y="2620730"/>
                  <a:pt x="346045" y="2654879"/>
                  <a:pt x="373657" y="2653056"/>
                </a:cubicBezTo>
                <a:cubicBezTo>
                  <a:pt x="375101" y="2647140"/>
                  <a:pt x="377627" y="2638488"/>
                  <a:pt x="377267" y="2638259"/>
                </a:cubicBezTo>
                <a:cubicBezTo>
                  <a:pt x="332149" y="2612763"/>
                  <a:pt x="311034" y="2564956"/>
                  <a:pt x="303995" y="2507131"/>
                </a:cubicBezTo>
                <a:cubicBezTo>
                  <a:pt x="300386" y="2477310"/>
                  <a:pt x="283963" y="2467976"/>
                  <a:pt x="267720" y="2454316"/>
                </a:cubicBezTo>
                <a:cubicBezTo>
                  <a:pt x="211053" y="2405826"/>
                  <a:pt x="151137" y="2361890"/>
                  <a:pt x="104574" y="2295188"/>
                </a:cubicBezTo>
                <a:cubicBezTo>
                  <a:pt x="158355" y="2304066"/>
                  <a:pt x="201487" y="2347547"/>
                  <a:pt x="259420" y="2366215"/>
                </a:cubicBezTo>
                <a:cubicBezTo>
                  <a:pt x="213400" y="2292910"/>
                  <a:pt x="153843" y="2255803"/>
                  <a:pt x="99521" y="2211409"/>
                </a:cubicBezTo>
                <a:cubicBezTo>
                  <a:pt x="74797" y="2191149"/>
                  <a:pt x="51878" y="2165197"/>
                  <a:pt x="21920" y="2154269"/>
                </a:cubicBezTo>
                <a:cubicBezTo>
                  <a:pt x="11271" y="2150400"/>
                  <a:pt x="-6235" y="2142204"/>
                  <a:pt x="2248" y="2120577"/>
                </a:cubicBezTo>
                <a:cubicBezTo>
                  <a:pt x="9466" y="2102593"/>
                  <a:pt x="23723" y="2108055"/>
                  <a:pt x="36718" y="2113292"/>
                </a:cubicBezTo>
                <a:cubicBezTo>
                  <a:pt x="67939" y="2126269"/>
                  <a:pt x="100244" y="2126495"/>
                  <a:pt x="142474" y="2126269"/>
                </a:cubicBezTo>
                <a:cubicBezTo>
                  <a:pt x="107102" y="2066851"/>
                  <a:pt x="42311" y="2084608"/>
                  <a:pt x="11993" y="2022231"/>
                </a:cubicBezTo>
                <a:cubicBezTo>
                  <a:pt x="49892" y="2011302"/>
                  <a:pt x="79128" y="2033841"/>
                  <a:pt x="109809" y="2038166"/>
                </a:cubicBezTo>
                <a:cubicBezTo>
                  <a:pt x="137600" y="2042036"/>
                  <a:pt x="144459" y="2031565"/>
                  <a:pt x="137962" y="1997188"/>
                </a:cubicBezTo>
                <a:cubicBezTo>
                  <a:pt x="127856" y="1943690"/>
                  <a:pt x="143015" y="1916371"/>
                  <a:pt x="183441" y="1930941"/>
                </a:cubicBezTo>
                <a:cubicBezTo>
                  <a:pt x="220978" y="1944601"/>
                  <a:pt x="224948" y="1924568"/>
                  <a:pt x="214842" y="1894062"/>
                </a:cubicBezTo>
                <a:cubicBezTo>
                  <a:pt x="200405" y="1849671"/>
                  <a:pt x="216827" y="1815295"/>
                  <a:pt x="228017" y="1777960"/>
                </a:cubicBezTo>
                <a:cubicBezTo>
                  <a:pt x="245162" y="1721045"/>
                  <a:pt x="237944" y="1693272"/>
                  <a:pt x="200946" y="1650929"/>
                </a:cubicBezTo>
                <a:cubicBezTo>
                  <a:pt x="180193" y="1627251"/>
                  <a:pt x="157815" y="1607219"/>
                  <a:pt x="127675" y="1586731"/>
                </a:cubicBezTo>
                <a:cubicBezTo>
                  <a:pt x="197157" y="1575576"/>
                  <a:pt x="124246" y="1538013"/>
                  <a:pt x="148791" y="1514564"/>
                </a:cubicBezTo>
                <a:cubicBezTo>
                  <a:pt x="197878" y="1505003"/>
                  <a:pt x="237944" y="1579673"/>
                  <a:pt x="304718" y="1558274"/>
                </a:cubicBezTo>
                <a:cubicBezTo>
                  <a:pt x="222243" y="1493618"/>
                  <a:pt x="131104" y="1472448"/>
                  <a:pt x="71369" y="1386396"/>
                </a:cubicBezTo>
                <a:cubicBezTo>
                  <a:pt x="85084" y="1366817"/>
                  <a:pt x="98799" y="1385029"/>
                  <a:pt x="110530" y="1377745"/>
                </a:cubicBezTo>
                <a:cubicBezTo>
                  <a:pt x="110169" y="1373192"/>
                  <a:pt x="111073" y="1366361"/>
                  <a:pt x="108906" y="1364313"/>
                </a:cubicBezTo>
                <a:cubicBezTo>
                  <a:pt x="64330" y="1317416"/>
                  <a:pt x="63607" y="1316279"/>
                  <a:pt x="111433" y="1281675"/>
                </a:cubicBezTo>
                <a:cubicBezTo>
                  <a:pt x="128217" y="1269609"/>
                  <a:pt x="126772" y="1258909"/>
                  <a:pt x="117930" y="1243657"/>
                </a:cubicBezTo>
                <a:cubicBezTo>
                  <a:pt x="111612" y="1232957"/>
                  <a:pt x="104033" y="1223395"/>
                  <a:pt x="107643" y="1199947"/>
                </a:cubicBezTo>
                <a:cubicBezTo>
                  <a:pt x="133810" y="1229998"/>
                  <a:pt x="260321" y="1220208"/>
                  <a:pt x="282700" y="1217021"/>
                </a:cubicBezTo>
                <a:cubicBezTo>
                  <a:pt x="307786" y="1213607"/>
                  <a:pt x="332510" y="1199037"/>
                  <a:pt x="358858" y="1207003"/>
                </a:cubicBezTo>
                <a:cubicBezTo>
                  <a:pt x="379973" y="1213381"/>
                  <a:pt x="477788" y="1275073"/>
                  <a:pt x="491685" y="1204273"/>
                </a:cubicBezTo>
                <a:cubicBezTo>
                  <a:pt x="492408" y="1200857"/>
                  <a:pt x="531930" y="1208826"/>
                  <a:pt x="553226" y="1212696"/>
                </a:cubicBezTo>
                <a:cubicBezTo>
                  <a:pt x="571995" y="1215883"/>
                  <a:pt x="593110" y="1229998"/>
                  <a:pt x="605743" y="1201769"/>
                </a:cubicBezTo>
                <a:cubicBezTo>
                  <a:pt x="613143" y="1185150"/>
                  <a:pt x="582643" y="1153051"/>
                  <a:pt x="555391" y="1150320"/>
                </a:cubicBezTo>
                <a:cubicBezTo>
                  <a:pt x="531749" y="1147814"/>
                  <a:pt x="507025" y="1144172"/>
                  <a:pt x="484466" y="1151001"/>
                </a:cubicBezTo>
                <a:cubicBezTo>
                  <a:pt x="456674" y="1159198"/>
                  <a:pt x="441696" y="1145994"/>
                  <a:pt x="433934" y="1117538"/>
                </a:cubicBezTo>
                <a:cubicBezTo>
                  <a:pt x="425273" y="1086122"/>
                  <a:pt x="408668" y="1071550"/>
                  <a:pt x="385749" y="1056980"/>
                </a:cubicBezTo>
                <a:cubicBezTo>
                  <a:pt x="330163" y="1021696"/>
                  <a:pt x="276744" y="980946"/>
                  <a:pt x="215745" y="960456"/>
                </a:cubicBezTo>
                <a:cubicBezTo>
                  <a:pt x="203653" y="956358"/>
                  <a:pt x="190298" y="950894"/>
                  <a:pt x="184704" y="923805"/>
                </a:cubicBezTo>
                <a:cubicBezTo>
                  <a:pt x="349836" y="964326"/>
                  <a:pt x="500349" y="1069958"/>
                  <a:pt x="670713" y="1063811"/>
                </a:cubicBezTo>
                <a:cubicBezTo>
                  <a:pt x="624151" y="1030346"/>
                  <a:pt x="570192" y="1028524"/>
                  <a:pt x="520561" y="1005076"/>
                </a:cubicBezTo>
                <a:cubicBezTo>
                  <a:pt x="555753" y="987546"/>
                  <a:pt x="588779" y="1005759"/>
                  <a:pt x="622167" y="1015777"/>
                </a:cubicBezTo>
                <a:cubicBezTo>
                  <a:pt x="650140" y="1023970"/>
                  <a:pt x="675405" y="1025337"/>
                  <a:pt x="678473" y="976393"/>
                </a:cubicBezTo>
                <a:cubicBezTo>
                  <a:pt x="677389" y="973205"/>
                  <a:pt x="677570" y="969107"/>
                  <a:pt x="677751" y="965238"/>
                </a:cubicBezTo>
                <a:cubicBezTo>
                  <a:pt x="668365" y="944976"/>
                  <a:pt x="653749" y="934504"/>
                  <a:pt x="636423" y="928584"/>
                </a:cubicBezTo>
                <a:cubicBezTo>
                  <a:pt x="625955" y="924942"/>
                  <a:pt x="612060" y="919478"/>
                  <a:pt x="612239" y="904909"/>
                </a:cubicBezTo>
                <a:cubicBezTo>
                  <a:pt x="612781" y="850955"/>
                  <a:pt x="579394" y="835246"/>
                  <a:pt x="546007" y="819539"/>
                </a:cubicBezTo>
                <a:cubicBezTo>
                  <a:pt x="564596" y="792676"/>
                  <a:pt x="579213" y="812481"/>
                  <a:pt x="593290" y="810433"/>
                </a:cubicBezTo>
                <a:cubicBezTo>
                  <a:pt x="602495" y="809067"/>
                  <a:pt x="610796" y="806563"/>
                  <a:pt x="610796" y="792676"/>
                </a:cubicBezTo>
                <a:cubicBezTo>
                  <a:pt x="610977" y="781065"/>
                  <a:pt x="606645" y="767861"/>
                  <a:pt x="597622" y="767635"/>
                </a:cubicBezTo>
                <a:cubicBezTo>
                  <a:pt x="541135" y="765585"/>
                  <a:pt x="509913" y="690914"/>
                  <a:pt x="451260" y="690687"/>
                </a:cubicBezTo>
                <a:cubicBezTo>
                  <a:pt x="416248" y="690687"/>
                  <a:pt x="469488" y="648571"/>
                  <a:pt x="439891" y="631042"/>
                </a:cubicBezTo>
                <a:cubicBezTo>
                  <a:pt x="433393" y="627171"/>
                  <a:pt x="456855" y="621254"/>
                  <a:pt x="467323" y="622164"/>
                </a:cubicBezTo>
                <a:cubicBezTo>
                  <a:pt x="477609" y="623074"/>
                  <a:pt x="486813" y="634229"/>
                  <a:pt x="499265" y="626261"/>
                </a:cubicBezTo>
                <a:cubicBezTo>
                  <a:pt x="506123" y="597806"/>
                  <a:pt x="488438" y="587332"/>
                  <a:pt x="473818" y="579365"/>
                </a:cubicBezTo>
                <a:cubicBezTo>
                  <a:pt x="440070" y="560925"/>
                  <a:pt x="407224" y="538615"/>
                  <a:pt x="370228" y="532013"/>
                </a:cubicBezTo>
                <a:cubicBezTo>
                  <a:pt x="357055" y="529737"/>
                  <a:pt x="389177" y="499231"/>
                  <a:pt x="395494" y="488532"/>
                </a:cubicBezTo>
                <a:cubicBezTo>
                  <a:pt x="376883" y="474474"/>
                  <a:pt x="357801" y="462263"/>
                  <a:pt x="338331" y="451478"/>
                </a:cubicBezTo>
                <a:lnTo>
                  <a:pt x="331729" y="448316"/>
                </a:lnTo>
                <a:lnTo>
                  <a:pt x="333477" y="428106"/>
                </a:lnTo>
                <a:cubicBezTo>
                  <a:pt x="333477" y="428106"/>
                  <a:pt x="322127" y="376930"/>
                  <a:pt x="314427" y="351906"/>
                </a:cubicBezTo>
                <a:lnTo>
                  <a:pt x="296726" y="307655"/>
                </a:lnTo>
                <a:lnTo>
                  <a:pt x="312139" y="309596"/>
                </a:lnTo>
                <a:cubicBezTo>
                  <a:pt x="327682" y="313807"/>
                  <a:pt x="343879" y="321889"/>
                  <a:pt x="357956" y="329174"/>
                </a:cubicBezTo>
                <a:cubicBezTo>
                  <a:pt x="381237" y="341238"/>
                  <a:pt x="403435" y="344425"/>
                  <a:pt x="434297" y="329174"/>
                </a:cubicBezTo>
                <a:cubicBezTo>
                  <a:pt x="406324" y="319841"/>
                  <a:pt x="384846" y="311645"/>
                  <a:pt x="362829" y="305953"/>
                </a:cubicBezTo>
                <a:cubicBezTo>
                  <a:pt x="345323" y="301400"/>
                  <a:pt x="387012" y="282960"/>
                  <a:pt x="408307" y="285237"/>
                </a:cubicBezTo>
                <a:cubicBezTo>
                  <a:pt x="438085" y="288423"/>
                  <a:pt x="421302" y="276586"/>
                  <a:pt x="416248" y="260195"/>
                </a:cubicBezTo>
                <a:cubicBezTo>
                  <a:pt x="410835" y="242665"/>
                  <a:pt x="426897" y="237203"/>
                  <a:pt x="437003" y="240844"/>
                </a:cubicBezTo>
                <a:cubicBezTo>
                  <a:pt x="475803" y="255187"/>
                  <a:pt x="514425" y="229917"/>
                  <a:pt x="554491" y="250407"/>
                </a:cubicBezTo>
                <a:cubicBezTo>
                  <a:pt x="544384" y="199867"/>
                  <a:pt x="522546" y="177784"/>
                  <a:pt x="476887" y="170726"/>
                </a:cubicBezTo>
                <a:cubicBezTo>
                  <a:pt x="459741" y="167996"/>
                  <a:pt x="441876" y="172093"/>
                  <a:pt x="427076" y="157522"/>
                </a:cubicBezTo>
                <a:cubicBezTo>
                  <a:pt x="418594" y="149101"/>
                  <a:pt x="409030" y="139084"/>
                  <a:pt x="415707" y="123603"/>
                </a:cubicBezTo>
                <a:cubicBezTo>
                  <a:pt x="420400" y="112674"/>
                  <a:pt x="430506" y="112674"/>
                  <a:pt x="438808" y="116318"/>
                </a:cubicBezTo>
                <a:cubicBezTo>
                  <a:pt x="475984" y="132483"/>
                  <a:pt x="514786" y="138400"/>
                  <a:pt x="553586" y="144320"/>
                </a:cubicBezTo>
                <a:cubicBezTo>
                  <a:pt x="559543" y="145230"/>
                  <a:pt x="566220" y="148191"/>
                  <a:pt x="572898" y="133164"/>
                </a:cubicBezTo>
                <a:cubicBezTo>
                  <a:pt x="500349" y="108805"/>
                  <a:pt x="431408" y="74202"/>
                  <a:pt x="356874" y="60770"/>
                </a:cubicBezTo>
                <a:cubicBezTo>
                  <a:pt x="357956" y="54397"/>
                  <a:pt x="359038" y="48022"/>
                  <a:pt x="360122" y="41649"/>
                </a:cubicBezTo>
                <a:cubicBezTo>
                  <a:pt x="418413" y="50753"/>
                  <a:pt x="476707" y="59859"/>
                  <a:pt x="550338" y="71243"/>
                </a:cubicBezTo>
                <a:cubicBezTo>
                  <a:pt x="505041" y="35045"/>
                  <a:pt x="462269" y="47111"/>
                  <a:pt x="428701" y="15013"/>
                </a:cubicBezTo>
                <a:cubicBezTo>
                  <a:pt x="435018" y="2833"/>
                  <a:pt x="442643" y="-241"/>
                  <a:pt x="450539" y="15"/>
                </a:cubicBez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FAA7E3A-59C4-56DD-61F6-5CDF7F296112}"/>
              </a:ext>
            </a:extLst>
          </p:cNvPr>
          <p:cNvSpPr>
            <a:spLocks noGrp="1"/>
          </p:cNvSpPr>
          <p:nvPr>
            <p:ph type="title"/>
          </p:nvPr>
        </p:nvSpPr>
        <p:spPr>
          <a:xfrm>
            <a:off x="4498850" y="3819157"/>
            <a:ext cx="6864412" cy="1131215"/>
          </a:xfrm>
        </p:spPr>
        <p:txBody>
          <a:bodyPr anchor="b">
            <a:normAutofit/>
          </a:bodyPr>
          <a:lstStyle/>
          <a:p>
            <a:r>
              <a:rPr lang="en-GB" sz="3700" dirty="0"/>
              <a:t>           </a:t>
            </a:r>
            <a:r>
              <a:rPr lang="en-GB" sz="3700" b="1" dirty="0">
                <a:solidFill>
                  <a:srgbClr val="FF0000"/>
                </a:solidFill>
              </a:rPr>
              <a:t>Living Our </a:t>
            </a:r>
            <a:r>
              <a:rPr lang="en-GB" sz="3700" b="1" dirty="0">
                <a:solidFill>
                  <a:srgbClr val="FF0000"/>
                </a:solidFill>
                <a:latin typeface="Gaelic" pitchFamily="2" charset="0"/>
              </a:rPr>
              <a:t>CEIST</a:t>
            </a:r>
            <a:r>
              <a:rPr lang="en-GB" sz="3700" b="1" dirty="0">
                <a:solidFill>
                  <a:srgbClr val="FF0000"/>
                </a:solidFill>
              </a:rPr>
              <a:t> Ethos</a:t>
            </a:r>
            <a:endParaRPr lang="en-IE" sz="3700" b="1" dirty="0">
              <a:solidFill>
                <a:srgbClr val="FF0000"/>
              </a:solidFill>
            </a:endParaRPr>
          </a:p>
        </p:txBody>
      </p:sp>
      <p:pic>
        <p:nvPicPr>
          <p:cNvPr id="2056" name="Picture 8" descr="Presentation College Athenry ...">
            <a:extLst>
              <a:ext uri="{FF2B5EF4-FFF2-40B4-BE49-F238E27FC236}">
                <a16:creationId xmlns:a16="http://schemas.microsoft.com/office/drawing/2014/main" id="{EF09CF18-F3C2-3307-4563-8BDE51EE776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211" r="2259" b="-3"/>
          <a:stretch/>
        </p:blipFill>
        <p:spPr bwMode="auto">
          <a:xfrm>
            <a:off x="480177" y="3"/>
            <a:ext cx="4980517" cy="2440831"/>
          </a:xfrm>
          <a:custGeom>
            <a:avLst/>
            <a:gdLst/>
            <a:ahLst/>
            <a:cxnLst/>
            <a:rect l="l" t="t" r="r" b="b"/>
            <a:pathLst>
              <a:path w="4980517" h="2440831">
                <a:moveTo>
                  <a:pt x="287929" y="0"/>
                </a:moveTo>
                <a:lnTo>
                  <a:pt x="4817890" y="0"/>
                </a:lnTo>
                <a:lnTo>
                  <a:pt x="4816841" y="3177"/>
                </a:lnTo>
                <a:cubicBezTo>
                  <a:pt x="4816707" y="6109"/>
                  <a:pt x="4816908" y="9403"/>
                  <a:pt x="4816641" y="12038"/>
                </a:cubicBezTo>
                <a:cubicBezTo>
                  <a:pt x="4834033" y="20468"/>
                  <a:pt x="4854369" y="-611"/>
                  <a:pt x="4874703" y="22050"/>
                </a:cubicBezTo>
                <a:cubicBezTo>
                  <a:pt x="4786137" y="121645"/>
                  <a:pt x="4651010" y="146147"/>
                  <a:pt x="4528727" y="220979"/>
                </a:cubicBezTo>
                <a:cubicBezTo>
                  <a:pt x="4627731" y="245745"/>
                  <a:pt x="4687133" y="159323"/>
                  <a:pt x="4759914" y="170389"/>
                </a:cubicBezTo>
                <a:cubicBezTo>
                  <a:pt x="4796305" y="197528"/>
                  <a:pt x="4688204" y="241003"/>
                  <a:pt x="4791221" y="253914"/>
                </a:cubicBezTo>
                <a:cubicBezTo>
                  <a:pt x="4746534" y="277627"/>
                  <a:pt x="4713355" y="300811"/>
                  <a:pt x="4682585" y="328215"/>
                </a:cubicBezTo>
                <a:cubicBezTo>
                  <a:pt x="4627731" y="377223"/>
                  <a:pt x="4617028" y="409367"/>
                  <a:pt x="4642449" y="475239"/>
                </a:cubicBezTo>
                <a:cubicBezTo>
                  <a:pt x="4659039" y="518450"/>
                  <a:pt x="4683387" y="558237"/>
                  <a:pt x="4661983" y="609614"/>
                </a:cubicBezTo>
                <a:cubicBezTo>
                  <a:pt x="4646998" y="644922"/>
                  <a:pt x="4652885" y="668107"/>
                  <a:pt x="4708539" y="652298"/>
                </a:cubicBezTo>
                <a:cubicBezTo>
                  <a:pt x="4768476" y="635435"/>
                  <a:pt x="4790952" y="667053"/>
                  <a:pt x="4775969" y="728971"/>
                </a:cubicBezTo>
                <a:cubicBezTo>
                  <a:pt x="4766336" y="768758"/>
                  <a:pt x="4776506" y="780877"/>
                  <a:pt x="4817710" y="776398"/>
                </a:cubicBezTo>
                <a:cubicBezTo>
                  <a:pt x="4863199" y="771392"/>
                  <a:pt x="4906546" y="745306"/>
                  <a:pt x="4962737" y="757955"/>
                </a:cubicBezTo>
                <a:cubicBezTo>
                  <a:pt x="4917786" y="830149"/>
                  <a:pt x="4821724" y="809597"/>
                  <a:pt x="4769279" y="878367"/>
                </a:cubicBezTo>
                <a:cubicBezTo>
                  <a:pt x="4831892" y="878629"/>
                  <a:pt x="4879788" y="878367"/>
                  <a:pt x="4926079" y="863347"/>
                </a:cubicBezTo>
                <a:cubicBezTo>
                  <a:pt x="4945346" y="857286"/>
                  <a:pt x="4966484" y="850965"/>
                  <a:pt x="4977186" y="871779"/>
                </a:cubicBezTo>
                <a:cubicBezTo>
                  <a:pt x="4989762" y="896809"/>
                  <a:pt x="4963808" y="906295"/>
                  <a:pt x="4948019" y="910774"/>
                </a:cubicBezTo>
                <a:cubicBezTo>
                  <a:pt x="4903602" y="923421"/>
                  <a:pt x="4869621" y="953458"/>
                  <a:pt x="4832963" y="976907"/>
                </a:cubicBezTo>
                <a:cubicBezTo>
                  <a:pt x="4752423" y="1028288"/>
                  <a:pt x="4664121" y="1071235"/>
                  <a:pt x="4595889" y="1156077"/>
                </a:cubicBezTo>
                <a:cubicBezTo>
                  <a:pt x="4681783" y="1134471"/>
                  <a:pt x="4745733" y="1084147"/>
                  <a:pt x="4825471" y="1073871"/>
                </a:cubicBezTo>
                <a:cubicBezTo>
                  <a:pt x="4756436" y="1151071"/>
                  <a:pt x="4667600" y="1201922"/>
                  <a:pt x="4583583" y="1258044"/>
                </a:cubicBezTo>
                <a:cubicBezTo>
                  <a:pt x="4559500" y="1273853"/>
                  <a:pt x="4535151" y="1284656"/>
                  <a:pt x="4529799" y="1319171"/>
                </a:cubicBezTo>
                <a:cubicBezTo>
                  <a:pt x="4519362" y="1386097"/>
                  <a:pt x="4488056" y="1441427"/>
                  <a:pt x="4421163" y="1470936"/>
                </a:cubicBezTo>
                <a:cubicBezTo>
                  <a:pt x="4420628" y="1471202"/>
                  <a:pt x="4424373" y="1481215"/>
                  <a:pt x="4426515" y="1488062"/>
                </a:cubicBezTo>
                <a:cubicBezTo>
                  <a:pt x="4467453" y="1490172"/>
                  <a:pt x="4499829" y="1450649"/>
                  <a:pt x="4552008" y="1463559"/>
                </a:cubicBezTo>
                <a:cubicBezTo>
                  <a:pt x="4501970" y="1517309"/>
                  <a:pt x="4460227" y="1565528"/>
                  <a:pt x="4389321" y="1591086"/>
                </a:cubicBezTo>
                <a:cubicBezTo>
                  <a:pt x="4332594" y="1611373"/>
                  <a:pt x="4262490" y="1623230"/>
                  <a:pt x="4221282" y="1689099"/>
                </a:cubicBezTo>
                <a:cubicBezTo>
                  <a:pt x="4269178" y="1702012"/>
                  <a:pt x="4304768" y="1685677"/>
                  <a:pt x="4340623" y="1674082"/>
                </a:cubicBezTo>
                <a:cubicBezTo>
                  <a:pt x="4395475" y="1656165"/>
                  <a:pt x="4449794" y="1635878"/>
                  <a:pt x="4504647" y="1617960"/>
                </a:cubicBezTo>
                <a:cubicBezTo>
                  <a:pt x="4525518" y="1611110"/>
                  <a:pt x="4548262" y="1606365"/>
                  <a:pt x="4561640" y="1639039"/>
                </a:cubicBezTo>
                <a:cubicBezTo>
                  <a:pt x="4491801" y="1645890"/>
                  <a:pt x="4450060" y="1690154"/>
                  <a:pt x="4406179" y="1731784"/>
                </a:cubicBezTo>
                <a:cubicBezTo>
                  <a:pt x="4381561" y="1755234"/>
                  <a:pt x="4361492" y="1786589"/>
                  <a:pt x="4317076" y="1774733"/>
                </a:cubicBezTo>
                <a:cubicBezTo>
                  <a:pt x="4293796" y="1768410"/>
                  <a:pt x="4279080" y="1786061"/>
                  <a:pt x="4281490" y="1807667"/>
                </a:cubicBezTo>
                <a:cubicBezTo>
                  <a:pt x="4290317" y="1883815"/>
                  <a:pt x="4236000" y="1910425"/>
                  <a:pt x="4179809" y="1925180"/>
                </a:cubicBezTo>
                <a:cubicBezTo>
                  <a:pt x="4073313" y="1952846"/>
                  <a:pt x="3984744" y="2017925"/>
                  <a:pt x="3881194" y="2053496"/>
                </a:cubicBezTo>
                <a:cubicBezTo>
                  <a:pt x="3780584" y="2088012"/>
                  <a:pt x="3702720" y="2169955"/>
                  <a:pt x="3601845" y="2212904"/>
                </a:cubicBezTo>
                <a:cubicBezTo>
                  <a:pt x="3528795" y="2243995"/>
                  <a:pt x="3458958" y="2284043"/>
                  <a:pt x="3383767" y="2312235"/>
                </a:cubicBezTo>
                <a:cubicBezTo>
                  <a:pt x="3205831" y="2378897"/>
                  <a:pt x="3024414" y="2432384"/>
                  <a:pt x="2832561" y="2440024"/>
                </a:cubicBezTo>
                <a:cubicBezTo>
                  <a:pt x="2674156" y="2446085"/>
                  <a:pt x="1300154" y="2440289"/>
                  <a:pt x="741989" y="1573170"/>
                </a:cubicBezTo>
                <a:cubicBezTo>
                  <a:pt x="731286" y="1568953"/>
                  <a:pt x="719246" y="1557887"/>
                  <a:pt x="715500" y="1547347"/>
                </a:cubicBezTo>
                <a:cubicBezTo>
                  <a:pt x="697572" y="1498075"/>
                  <a:pt x="653689" y="1476733"/>
                  <a:pt x="614088" y="1450123"/>
                </a:cubicBezTo>
                <a:cubicBezTo>
                  <a:pt x="579303" y="1426672"/>
                  <a:pt x="542376" y="1402169"/>
                  <a:pt x="527927" y="1362645"/>
                </a:cubicBezTo>
                <a:cubicBezTo>
                  <a:pt x="508929" y="1309949"/>
                  <a:pt x="562979" y="1353160"/>
                  <a:pt x="572881" y="1333136"/>
                </a:cubicBezTo>
                <a:cubicBezTo>
                  <a:pt x="552277" y="1305735"/>
                  <a:pt x="520434" y="1280703"/>
                  <a:pt x="512140" y="1249612"/>
                </a:cubicBezTo>
                <a:cubicBezTo>
                  <a:pt x="481905" y="1137368"/>
                  <a:pt x="416616" y="1055689"/>
                  <a:pt x="318951" y="992190"/>
                </a:cubicBezTo>
                <a:cubicBezTo>
                  <a:pt x="290855" y="974010"/>
                  <a:pt x="272393" y="940811"/>
                  <a:pt x="234131" y="935543"/>
                </a:cubicBezTo>
                <a:cubicBezTo>
                  <a:pt x="149040" y="923949"/>
                  <a:pt x="175798" y="833311"/>
                  <a:pt x="130844" y="792998"/>
                </a:cubicBezTo>
                <a:cubicBezTo>
                  <a:pt x="122282" y="785355"/>
                  <a:pt x="114523" y="770339"/>
                  <a:pt x="116127" y="760064"/>
                </a:cubicBezTo>
                <a:cubicBezTo>
                  <a:pt x="118534" y="745306"/>
                  <a:pt x="128704" y="731343"/>
                  <a:pt x="137266" y="718168"/>
                </a:cubicBezTo>
                <a:cubicBezTo>
                  <a:pt x="146097" y="704995"/>
                  <a:pt x="159474" y="693400"/>
                  <a:pt x="153053" y="676011"/>
                </a:cubicBezTo>
                <a:cubicBezTo>
                  <a:pt x="150380" y="668898"/>
                  <a:pt x="152250" y="644130"/>
                  <a:pt x="132450" y="663627"/>
                </a:cubicBezTo>
                <a:cubicBezTo>
                  <a:pt x="78133" y="717115"/>
                  <a:pt x="46557" y="666528"/>
                  <a:pt x="0" y="642286"/>
                </a:cubicBezTo>
                <a:cubicBezTo>
                  <a:pt x="37460" y="617254"/>
                  <a:pt x="71175" y="599602"/>
                  <a:pt x="76795" y="562188"/>
                </a:cubicBezTo>
                <a:cubicBezTo>
                  <a:pt x="88300" y="484987"/>
                  <a:pt x="137532" y="449681"/>
                  <a:pt x="212187" y="442830"/>
                </a:cubicBezTo>
                <a:cubicBezTo>
                  <a:pt x="184627" y="368265"/>
                  <a:pt x="184627" y="368265"/>
                  <a:pt x="273730" y="357988"/>
                </a:cubicBezTo>
                <a:cubicBezTo>
                  <a:pt x="239480" y="310562"/>
                  <a:pt x="239480" y="298442"/>
                  <a:pt x="280956" y="282106"/>
                </a:cubicBezTo>
                <a:cubicBezTo>
                  <a:pt x="320824" y="266560"/>
                  <a:pt x="364973" y="261290"/>
                  <a:pt x="401900" y="237315"/>
                </a:cubicBezTo>
                <a:cubicBezTo>
                  <a:pt x="367917" y="176713"/>
                  <a:pt x="358285" y="106364"/>
                  <a:pt x="288180" y="76852"/>
                </a:cubicBezTo>
                <a:cubicBezTo>
                  <a:pt x="277209" y="72374"/>
                  <a:pt x="269717" y="54193"/>
                  <a:pt x="276673" y="43654"/>
                </a:cubicBezTo>
                <a:cubicBezTo>
                  <a:pt x="283028" y="34103"/>
                  <a:pt x="285520" y="22412"/>
                  <a:pt x="286921" y="10118"/>
                </a:cubicBezTo>
                <a:close/>
              </a:path>
            </a:pathLst>
          </a:custGeom>
          <a:noFill/>
          <a:extLst>
            <a:ext uri="{909E8E84-426E-40DD-AFC4-6F175D3DCCD1}">
              <a14:hiddenFill xmlns:a14="http://schemas.microsoft.com/office/drawing/2010/main">
                <a:solidFill>
                  <a:srgbClr val="FFFFFF"/>
                </a:solidFill>
              </a14:hiddenFill>
            </a:ext>
          </a:extLst>
        </p:spPr>
      </p:pic>
      <p:pic>
        <p:nvPicPr>
          <p:cNvPr id="2052" name="Picture 4" descr="Presentation College Athenry Co Galway">
            <a:extLst>
              <a:ext uri="{FF2B5EF4-FFF2-40B4-BE49-F238E27FC236}">
                <a16:creationId xmlns:a16="http://schemas.microsoft.com/office/drawing/2014/main" id="{4F244CFC-67EE-7F94-3004-5EB2DCCCB73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2358" r="21785" b="1"/>
          <a:stretch/>
        </p:blipFill>
        <p:spPr bwMode="auto">
          <a:xfrm>
            <a:off x="8556350" y="10"/>
            <a:ext cx="3635653" cy="3660317"/>
          </a:xfrm>
          <a:custGeom>
            <a:avLst/>
            <a:gdLst/>
            <a:ahLst/>
            <a:cxnLst/>
            <a:rect l="l" t="t" r="r" b="b"/>
            <a:pathLst>
              <a:path w="3635653" h="3660327">
                <a:moveTo>
                  <a:pt x="402121" y="0"/>
                </a:moveTo>
                <a:lnTo>
                  <a:pt x="3635653" y="0"/>
                </a:lnTo>
                <a:lnTo>
                  <a:pt x="3635653" y="3605403"/>
                </a:lnTo>
                <a:lnTo>
                  <a:pt x="3616543" y="3610878"/>
                </a:lnTo>
                <a:cubicBezTo>
                  <a:pt x="3510165" y="3637200"/>
                  <a:pt x="3401766" y="3654952"/>
                  <a:pt x="3290337" y="3659389"/>
                </a:cubicBezTo>
                <a:cubicBezTo>
                  <a:pt x="3106332" y="3666430"/>
                  <a:pt x="1510274" y="3659697"/>
                  <a:pt x="861903" y="2652440"/>
                </a:cubicBezTo>
                <a:cubicBezTo>
                  <a:pt x="849470" y="2647542"/>
                  <a:pt x="835485" y="2634687"/>
                  <a:pt x="831133" y="2622444"/>
                </a:cubicBezTo>
                <a:cubicBezTo>
                  <a:pt x="810307" y="2565210"/>
                  <a:pt x="759333" y="2540419"/>
                  <a:pt x="713332" y="2509507"/>
                </a:cubicBezTo>
                <a:cubicBezTo>
                  <a:pt x="672925" y="2482267"/>
                  <a:pt x="630030" y="2453803"/>
                  <a:pt x="613246" y="2407892"/>
                </a:cubicBezTo>
                <a:cubicBezTo>
                  <a:pt x="591178" y="2346680"/>
                  <a:pt x="653963" y="2396875"/>
                  <a:pt x="665465" y="2373614"/>
                </a:cubicBezTo>
                <a:cubicBezTo>
                  <a:pt x="641532" y="2341785"/>
                  <a:pt x="604543" y="2312707"/>
                  <a:pt x="594908" y="2276592"/>
                </a:cubicBezTo>
                <a:cubicBezTo>
                  <a:pt x="559787" y="2146208"/>
                  <a:pt x="483946" y="2051328"/>
                  <a:pt x="370497" y="1977567"/>
                </a:cubicBezTo>
                <a:cubicBezTo>
                  <a:pt x="337860" y="1956449"/>
                  <a:pt x="316415" y="1917884"/>
                  <a:pt x="271969" y="1911765"/>
                </a:cubicBezTo>
                <a:cubicBezTo>
                  <a:pt x="173127" y="1898297"/>
                  <a:pt x="204209" y="1793011"/>
                  <a:pt x="151990" y="1746183"/>
                </a:cubicBezTo>
                <a:cubicBezTo>
                  <a:pt x="142044" y="1737306"/>
                  <a:pt x="133031" y="1719862"/>
                  <a:pt x="134895" y="1707927"/>
                </a:cubicBezTo>
                <a:cubicBezTo>
                  <a:pt x="137691" y="1690784"/>
                  <a:pt x="149504" y="1674564"/>
                  <a:pt x="159450" y="1659260"/>
                </a:cubicBezTo>
                <a:cubicBezTo>
                  <a:pt x="169707" y="1643958"/>
                  <a:pt x="185247" y="1630489"/>
                  <a:pt x="177788" y="1610290"/>
                </a:cubicBezTo>
                <a:cubicBezTo>
                  <a:pt x="174683" y="1602027"/>
                  <a:pt x="176855" y="1573257"/>
                  <a:pt x="153855" y="1595904"/>
                </a:cubicBezTo>
                <a:cubicBezTo>
                  <a:pt x="90759" y="1658037"/>
                  <a:pt x="54081" y="1599274"/>
                  <a:pt x="0" y="1571114"/>
                </a:cubicBezTo>
                <a:cubicBezTo>
                  <a:pt x="43514" y="1542037"/>
                  <a:pt x="82677" y="1521532"/>
                  <a:pt x="89205" y="1478072"/>
                </a:cubicBezTo>
                <a:cubicBezTo>
                  <a:pt x="102570" y="1388394"/>
                  <a:pt x="159758" y="1347382"/>
                  <a:pt x="246479" y="1339424"/>
                </a:cubicBezTo>
                <a:cubicBezTo>
                  <a:pt x="214465" y="1252808"/>
                  <a:pt x="214465" y="1252808"/>
                  <a:pt x="317968" y="1240870"/>
                </a:cubicBezTo>
                <a:cubicBezTo>
                  <a:pt x="278183" y="1185780"/>
                  <a:pt x="278183" y="1171701"/>
                  <a:pt x="326361" y="1152725"/>
                </a:cubicBezTo>
                <a:cubicBezTo>
                  <a:pt x="372673" y="1134666"/>
                  <a:pt x="423957" y="1128545"/>
                  <a:pt x="466852" y="1100695"/>
                </a:cubicBezTo>
                <a:cubicBezTo>
                  <a:pt x="427377" y="1030299"/>
                  <a:pt x="416187" y="948581"/>
                  <a:pt x="334753" y="914300"/>
                </a:cubicBezTo>
                <a:cubicBezTo>
                  <a:pt x="322010" y="909097"/>
                  <a:pt x="313307" y="887979"/>
                  <a:pt x="321386" y="875737"/>
                </a:cubicBezTo>
                <a:cubicBezTo>
                  <a:pt x="350915" y="831359"/>
                  <a:pt x="308644" y="747189"/>
                  <a:pt x="400645" y="737702"/>
                </a:cubicBezTo>
                <a:cubicBezTo>
                  <a:pt x="412147" y="736784"/>
                  <a:pt x="422716" y="727601"/>
                  <a:pt x="413701" y="715664"/>
                </a:cubicBezTo>
                <a:cubicBezTo>
                  <a:pt x="382618" y="674041"/>
                  <a:pt x="420228" y="676794"/>
                  <a:pt x="442916" y="671592"/>
                </a:cubicBezTo>
                <a:cubicBezTo>
                  <a:pt x="470270" y="665166"/>
                  <a:pt x="501352" y="683528"/>
                  <a:pt x="526840" y="660880"/>
                </a:cubicBezTo>
                <a:cubicBezTo>
                  <a:pt x="520932" y="637006"/>
                  <a:pt x="498866" y="637312"/>
                  <a:pt x="483325" y="629661"/>
                </a:cubicBezTo>
                <a:cubicBezTo>
                  <a:pt x="437945" y="607624"/>
                  <a:pt x="400956" y="581304"/>
                  <a:pt x="398780" y="524068"/>
                </a:cubicBezTo>
                <a:cubicBezTo>
                  <a:pt x="397228" y="477853"/>
                  <a:pt x="392254" y="437148"/>
                  <a:pt x="455041" y="423067"/>
                </a:cubicBezTo>
                <a:cubicBezTo>
                  <a:pt x="481149" y="417251"/>
                  <a:pt x="473687" y="383892"/>
                  <a:pt x="458768" y="367363"/>
                </a:cubicBezTo>
                <a:cubicBezTo>
                  <a:pt x="432038" y="337982"/>
                  <a:pt x="409972" y="298806"/>
                  <a:pt x="363968" y="296052"/>
                </a:cubicBezTo>
                <a:cubicBezTo>
                  <a:pt x="335995" y="294216"/>
                  <a:pt x="314548" y="281971"/>
                  <a:pt x="292481" y="267894"/>
                </a:cubicBezTo>
                <a:cubicBezTo>
                  <a:pt x="276630" y="257791"/>
                  <a:pt x="257670" y="249223"/>
                  <a:pt x="259533" y="227493"/>
                </a:cubicBezTo>
                <a:cubicBezTo>
                  <a:pt x="261399" y="206680"/>
                  <a:pt x="279736" y="198111"/>
                  <a:pt x="298387" y="193826"/>
                </a:cubicBezTo>
                <a:cubicBezTo>
                  <a:pt x="360552" y="180054"/>
                  <a:pt x="418983" y="159853"/>
                  <a:pt x="470893" y="113638"/>
                </a:cubicBezTo>
                <a:cubicBezTo>
                  <a:pt x="436390" y="89152"/>
                  <a:pt x="403444" y="71400"/>
                  <a:pt x="377957" y="46608"/>
                </a:cubicBezTo>
                <a:cubicBezTo>
                  <a:pt x="370264" y="39110"/>
                  <a:pt x="371678" y="29598"/>
                  <a:pt x="380092" y="18562"/>
                </a:cubicBezTo>
                <a:close/>
              </a:path>
            </a:pathLst>
          </a:custGeom>
          <a:noFill/>
          <a:extLst>
            <a:ext uri="{909E8E84-426E-40DD-AFC4-6F175D3DCCD1}">
              <a14:hiddenFill xmlns:a14="http://schemas.microsoft.com/office/drawing/2010/main">
                <a:solidFill>
                  <a:srgbClr val="FFFFFF"/>
                </a:solidFill>
              </a14:hiddenFill>
            </a:ext>
          </a:extLst>
        </p:spPr>
      </p:pic>
      <p:sp>
        <p:nvSpPr>
          <p:cNvPr id="15" name="Content Placeholder 14">
            <a:extLst>
              <a:ext uri="{FF2B5EF4-FFF2-40B4-BE49-F238E27FC236}">
                <a16:creationId xmlns:a16="http://schemas.microsoft.com/office/drawing/2014/main" id="{C3199D3C-FB5B-09B5-2AFD-A9CFF254E165}"/>
              </a:ext>
            </a:extLst>
          </p:cNvPr>
          <p:cNvSpPr>
            <a:spLocks noGrp="1"/>
          </p:cNvSpPr>
          <p:nvPr>
            <p:ph idx="1"/>
          </p:nvPr>
        </p:nvSpPr>
        <p:spPr>
          <a:xfrm>
            <a:off x="4498849" y="5000822"/>
            <a:ext cx="6864411" cy="1355528"/>
          </a:xfrm>
        </p:spPr>
        <p:txBody>
          <a:bodyPr>
            <a:normAutofit/>
          </a:bodyPr>
          <a:lstStyle/>
          <a:p>
            <a:r>
              <a:rPr lang="en-IE" sz="2000" dirty="0">
                <a:hlinkClick r:id="rId6"/>
              </a:rPr>
              <a:t>https://www.dropbox.com/scl/fo/egxk1w4g8fpcbsfm9vxqo/AKv7RcKsVAjlybNLK9bmk6w/Video%202%20-%20students%20and%20PE%20teacher.mp4?rlkey=xnsffbmpj4pfggaaq0g59sp1j&amp;dl=0</a:t>
            </a:r>
            <a:endParaRPr lang="en-IE" sz="2000" dirty="0"/>
          </a:p>
          <a:p>
            <a:endParaRPr lang="en-IE" sz="2000" dirty="0"/>
          </a:p>
          <a:p>
            <a:endParaRPr lang="en-IE" sz="2000" dirty="0"/>
          </a:p>
          <a:p>
            <a:endParaRPr lang="en-IE" sz="2000" dirty="0"/>
          </a:p>
          <a:p>
            <a:endParaRPr lang="en-IE" sz="2000" dirty="0"/>
          </a:p>
        </p:txBody>
      </p:sp>
    </p:spTree>
    <p:extLst>
      <p:ext uri="{BB962C8B-B14F-4D97-AF65-F5344CB8AC3E}">
        <p14:creationId xmlns:p14="http://schemas.microsoft.com/office/powerpoint/2010/main" val="2118395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201" name="Rectangle 8200">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B953DD0-8A84-9206-227C-2B4D781DD92B}"/>
              </a:ext>
            </a:extLst>
          </p:cNvPr>
          <p:cNvSpPr>
            <a:spLocks noGrp="1"/>
          </p:cNvSpPr>
          <p:nvPr>
            <p:ph type="title"/>
          </p:nvPr>
        </p:nvSpPr>
        <p:spPr>
          <a:xfrm>
            <a:off x="5297761" y="329184"/>
            <a:ext cx="6707425" cy="1783080"/>
          </a:xfrm>
        </p:spPr>
        <p:txBody>
          <a:bodyPr vert="horz" lIns="91440" tIns="45720" rIns="91440" bIns="45720" rtlCol="0" anchor="b">
            <a:normAutofit fontScale="90000"/>
          </a:bodyPr>
          <a:lstStyle/>
          <a:p>
            <a:pPr>
              <a:lnSpc>
                <a:spcPct val="150000"/>
              </a:lnSpc>
            </a:pPr>
            <a:r>
              <a:rPr lang="en-US" b="1" dirty="0">
                <a:latin typeface="Times New Roman" panose="02020603050405020304" pitchFamily="18" charset="0"/>
                <a:cs typeface="Times New Roman" panose="02020603050405020304" pitchFamily="18" charset="0"/>
              </a:rPr>
              <a:t>The development of the </a:t>
            </a:r>
            <a:r>
              <a:rPr lang="en-US" b="1" dirty="0">
                <a:latin typeface="Gaelic" pitchFamily="2" charset="0"/>
                <a:cs typeface="Times New Roman" panose="02020603050405020304" pitchFamily="18" charset="0"/>
              </a:rPr>
              <a:t>CEIST</a:t>
            </a:r>
            <a:r>
              <a:rPr lang="en-US" b="1" dirty="0">
                <a:latin typeface="Times New Roman" panose="02020603050405020304" pitchFamily="18" charset="0"/>
                <a:cs typeface="Times New Roman" panose="02020603050405020304" pitchFamily="18" charset="0"/>
              </a:rPr>
              <a:t> Charter</a:t>
            </a:r>
          </a:p>
        </p:txBody>
      </p:sp>
      <p:pic>
        <p:nvPicPr>
          <p:cNvPr id="8196" name="Picture 4">
            <a:extLst>
              <a:ext uri="{FF2B5EF4-FFF2-40B4-BE49-F238E27FC236}">
                <a16:creationId xmlns:a16="http://schemas.microsoft.com/office/drawing/2014/main" id="{D9EE16E5-E651-EA88-997C-04BE50B05731}"/>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984"/>
          <a:stretch/>
        </p:blipFill>
        <p:spPr bwMode="auto">
          <a:xfrm>
            <a:off x="1" y="10"/>
            <a:ext cx="4657343" cy="6857989"/>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8203"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242DB106-4505-42FC-30FA-0740F51B676D}"/>
              </a:ext>
            </a:extLst>
          </p:cNvPr>
          <p:cNvSpPr>
            <a:spLocks noGrp="1"/>
          </p:cNvSpPr>
          <p:nvPr>
            <p:ph sz="half" idx="1"/>
          </p:nvPr>
        </p:nvSpPr>
        <p:spPr>
          <a:xfrm>
            <a:off x="5297762" y="3009989"/>
            <a:ext cx="6461020" cy="2652902"/>
          </a:xfrm>
        </p:spPr>
        <p:txBody>
          <a:bodyPr vert="horz" lIns="91440" tIns="45720" rIns="91440" bIns="45720" rtlCol="0">
            <a:noAutofit/>
          </a:bodyPr>
          <a:lstStyle/>
          <a:p>
            <a:pPr algn="just">
              <a:lnSpc>
                <a:spcPct val="150000"/>
              </a:lnSpc>
            </a:pPr>
            <a:r>
              <a:rPr lang="en-US" sz="2000" b="0" i="0" dirty="0">
                <a:effectLst/>
                <a:latin typeface="Times New Roman" panose="02020603050405020304" pitchFamily="18" charset="0"/>
                <a:cs typeface="Times New Roman" panose="02020603050405020304" pitchFamily="18" charset="0"/>
              </a:rPr>
              <a:t>The </a:t>
            </a:r>
            <a:r>
              <a:rPr lang="en-US" sz="2000" b="0" i="0" dirty="0">
                <a:effectLst/>
                <a:latin typeface="Gaelic" pitchFamily="2" charset="0"/>
                <a:cs typeface="Times New Roman" panose="02020603050405020304" pitchFamily="18" charset="0"/>
              </a:rPr>
              <a:t>CEIST</a:t>
            </a:r>
            <a:r>
              <a:rPr lang="en-US" sz="2000" b="0" i="0" dirty="0">
                <a:effectLst/>
                <a:latin typeface="Times New Roman" panose="02020603050405020304" pitchFamily="18" charset="0"/>
                <a:cs typeface="Times New Roman" panose="02020603050405020304" pitchFamily="18" charset="0"/>
              </a:rPr>
              <a:t> Charter outlines the Five Core Values of </a:t>
            </a:r>
            <a:r>
              <a:rPr lang="en-US" sz="2000" b="0" i="0" dirty="0">
                <a:effectLst/>
                <a:latin typeface="Gaelic" pitchFamily="2" charset="0"/>
                <a:cs typeface="Times New Roman" panose="02020603050405020304" pitchFamily="18" charset="0"/>
              </a:rPr>
              <a:t>CEIST</a:t>
            </a:r>
            <a:r>
              <a:rPr lang="en-US" sz="2000" b="0" i="0" dirty="0">
                <a:effectLst/>
                <a:latin typeface="Times New Roman" panose="02020603050405020304" pitchFamily="18" charset="0"/>
                <a:cs typeface="Times New Roman" panose="02020603050405020304" pitchFamily="18" charset="0"/>
              </a:rPr>
              <a:t> which are familiar to all staff members and which are easily recognized when one visits a </a:t>
            </a:r>
            <a:r>
              <a:rPr lang="en-US" sz="2000" b="0" i="0" dirty="0">
                <a:effectLst/>
                <a:latin typeface="Gaelic" pitchFamily="2" charset="0"/>
                <a:cs typeface="Times New Roman" panose="02020603050405020304" pitchFamily="18" charset="0"/>
              </a:rPr>
              <a:t>CEIST</a:t>
            </a:r>
            <a:r>
              <a:rPr lang="en-US" sz="2000" b="0" i="0" dirty="0">
                <a:effectLst/>
                <a:latin typeface="Times New Roman" panose="02020603050405020304" pitchFamily="18" charset="0"/>
                <a:cs typeface="Times New Roman" panose="02020603050405020304" pitchFamily="18" charset="0"/>
              </a:rPr>
              <a:t> school. </a:t>
            </a:r>
          </a:p>
          <a:p>
            <a:pPr algn="just">
              <a:lnSpc>
                <a:spcPct val="150000"/>
              </a:lnSpc>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71406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dissolve">
                                      <p:cBhvr>
                                        <p:cTn id="7" dur="500"/>
                                        <p:tgtEl>
                                          <p:spTgt spid="819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1+#ppt_w/2"/>
                                          </p:val>
                                        </p:tav>
                                        <p:tav tm="100000">
                                          <p:val>
                                            <p:strVal val="#ppt_x"/>
                                          </p:val>
                                        </p:tav>
                                      </p:tavLst>
                                    </p:anim>
                                    <p:anim calcmode="lin" valueType="num">
                                      <p:cBhvr additive="base">
                                        <p:cTn id="11" dur="500" fill="hold"/>
                                        <p:tgtEl>
                                          <p:spTgt spid="2"/>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B26BEC-D0CE-28CC-F965-3570F001CB8A}"/>
              </a:ext>
            </a:extLst>
          </p:cNvPr>
          <p:cNvSpPr>
            <a:spLocks noGrp="1"/>
          </p:cNvSpPr>
          <p:nvPr>
            <p:ph idx="1"/>
          </p:nvPr>
        </p:nvSpPr>
        <p:spPr>
          <a:xfrm>
            <a:off x="3345874" y="142408"/>
            <a:ext cx="5077690" cy="498988"/>
          </a:xfrm>
        </p:spPr>
        <p:txBody>
          <a:bodyPr anchor="ctr">
            <a:normAutofit/>
          </a:bodyPr>
          <a:lstStyle/>
          <a:p>
            <a:pPr marL="342900" lvl="0" indent="-342900">
              <a:buFont typeface="Symbol" panose="05050102010706020507" pitchFamily="18" charset="2"/>
              <a:buBlip>
                <a:blip r:embed="rId3"/>
              </a:buBlip>
            </a:pPr>
            <a:endParaRPr lang="en-IE" sz="26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Blip>
                <a:blip r:embed="rId3"/>
              </a:buBlip>
            </a:pPr>
            <a:endParaRPr lang="en-IE" sz="2600" dirty="0">
              <a:effectLst/>
              <a:latin typeface="Arial" panose="020B0604020202020204" pitchFamily="34" charset="0"/>
              <a:ea typeface="Calibri" panose="020F0502020204030204" pitchFamily="34" charset="0"/>
              <a:cs typeface="Times New Roman" panose="02020603050405020304" pitchFamily="18" charset="0"/>
            </a:endParaRPr>
          </a:p>
          <a:p>
            <a:pPr marL="0" indent="0">
              <a:spcAft>
                <a:spcPts val="800"/>
              </a:spcAft>
              <a:buNone/>
            </a:pPr>
            <a:endParaRPr lang="en-IE" sz="26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sz="2600" dirty="0"/>
          </a:p>
        </p:txBody>
      </p:sp>
      <p:sp>
        <p:nvSpPr>
          <p:cNvPr id="2" name="Rectangle 1">
            <a:extLst>
              <a:ext uri="{FF2B5EF4-FFF2-40B4-BE49-F238E27FC236}">
                <a16:creationId xmlns:a16="http://schemas.microsoft.com/office/drawing/2014/main" id="{81F1AAC7-5343-A27A-03A4-E47B767CBCD4}"/>
              </a:ext>
            </a:extLst>
          </p:cNvPr>
          <p:cNvSpPr/>
          <p:nvPr/>
        </p:nvSpPr>
        <p:spPr>
          <a:xfrm>
            <a:off x="7228936" y="4796287"/>
            <a:ext cx="4672594" cy="16045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p>
        </p:txBody>
      </p:sp>
      <p:pic>
        <p:nvPicPr>
          <p:cNvPr id="4" name="Picture 2" descr="Leadership in a Catholic School Course | CEIST | Catholic Education | An  Irish Schools Trust">
            <a:extLst>
              <a:ext uri="{FF2B5EF4-FFF2-40B4-BE49-F238E27FC236}">
                <a16:creationId xmlns:a16="http://schemas.microsoft.com/office/drawing/2014/main" id="{DD878AFD-E9C7-7F0C-59A3-A6217ADCED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42672" y="2455479"/>
            <a:ext cx="2263271" cy="1228796"/>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graphicFrame>
        <p:nvGraphicFramePr>
          <p:cNvPr id="14" name="TextBox 8">
            <a:extLst>
              <a:ext uri="{FF2B5EF4-FFF2-40B4-BE49-F238E27FC236}">
                <a16:creationId xmlns:a16="http://schemas.microsoft.com/office/drawing/2014/main" id="{D12900A4-0E86-0DE1-3535-A00CBF3A0A29}"/>
              </a:ext>
            </a:extLst>
          </p:cNvPr>
          <p:cNvGraphicFramePr/>
          <p:nvPr>
            <p:extLst>
              <p:ext uri="{D42A27DB-BD31-4B8C-83A1-F6EECF244321}">
                <p14:modId xmlns:p14="http://schemas.microsoft.com/office/powerpoint/2010/main" val="3632680640"/>
              </p:ext>
            </p:extLst>
          </p:nvPr>
        </p:nvGraphicFramePr>
        <p:xfrm>
          <a:off x="4457741" y="216801"/>
          <a:ext cx="7443789" cy="642439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Content Placeholder 2">
            <a:extLst>
              <a:ext uri="{FF2B5EF4-FFF2-40B4-BE49-F238E27FC236}">
                <a16:creationId xmlns:a16="http://schemas.microsoft.com/office/drawing/2014/main" id="{715EE6B7-1507-6281-C3EA-3F67A9D595AF}"/>
              </a:ext>
            </a:extLst>
          </p:cNvPr>
          <p:cNvSpPr txBox="1">
            <a:spLocks/>
          </p:cNvSpPr>
          <p:nvPr/>
        </p:nvSpPr>
        <p:spPr>
          <a:xfrm>
            <a:off x="4555557" y="4648723"/>
            <a:ext cx="3081043" cy="40233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Tx/>
              <a:buNone/>
              <a:tabLst/>
              <a:defRPr/>
            </a:pPr>
            <a:r>
              <a:rPr kumimoji="0" lang="en-IE" sz="2400" b="1" i="1" u="none" strike="noStrike" kern="1200" cap="none" spc="0" normalizeH="0" baseline="0" noProof="0" dirty="0">
                <a:ln>
                  <a:noFill/>
                </a:ln>
                <a:solidFill>
                  <a:prstClr val="black"/>
                </a:solidFill>
                <a:effectLst/>
                <a:uLnTx/>
                <a:uFillTx/>
                <a:latin typeface="Times New Roman" panose="02020603050405020304" pitchFamily="18" charset="0"/>
                <a:ea typeface="ＭＳ Ｐゴシック" charset="0"/>
                <a:cs typeface="Times New Roman" panose="02020603050405020304" pitchFamily="18" charset="0"/>
              </a:rPr>
              <a:t>MISSION</a:t>
            </a:r>
          </a:p>
          <a:p>
            <a:pPr marL="228600" marR="0" lvl="0" indent="-228600"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IE" sz="2400" b="0" i="0" u="none" strike="noStrike" kern="1200" cap="none" spc="0" normalizeH="0" baseline="0" noProof="0" dirty="0">
                <a:ln>
                  <a:noFill/>
                </a:ln>
                <a:solidFill>
                  <a:prstClr val="black"/>
                </a:solidFill>
                <a:effectLst/>
                <a:uLnTx/>
                <a:uFillTx/>
                <a:latin typeface="Times New Roman" panose="02020603050405020304" pitchFamily="18" charset="0"/>
                <a:ea typeface="ＭＳ Ｐゴシック" charset="0"/>
                <a:cs typeface="Times New Roman" panose="02020603050405020304" pitchFamily="18" charset="0"/>
              </a:rPr>
              <a:t>To provide a holistic education in the Catholic tradition.</a:t>
            </a:r>
          </a:p>
          <a:p>
            <a:pPr marL="228600" marR="0" lvl="0" indent="-228600"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dirty="0">
              <a:ln>
                <a:noFill/>
              </a:ln>
              <a:solidFill>
                <a:prstClr val="black"/>
              </a:solidFill>
              <a:effectLst/>
              <a:uLnTx/>
              <a:uFillTx/>
              <a:latin typeface="Times New Roman" panose="02020603050405020304" pitchFamily="18" charset="0"/>
              <a:ea typeface="ＭＳ Ｐゴシック" charset="0"/>
              <a:cs typeface="Times New Roman" panose="02020603050405020304" pitchFamily="18" charset="0"/>
            </a:endParaRPr>
          </a:p>
        </p:txBody>
      </p:sp>
      <p:sp>
        <p:nvSpPr>
          <p:cNvPr id="11" name="TextBox 10">
            <a:extLst>
              <a:ext uri="{FF2B5EF4-FFF2-40B4-BE49-F238E27FC236}">
                <a16:creationId xmlns:a16="http://schemas.microsoft.com/office/drawing/2014/main" id="{56B32A29-4145-0CBB-2CC1-A5C9D0C25622}"/>
              </a:ext>
            </a:extLst>
          </p:cNvPr>
          <p:cNvSpPr txBox="1"/>
          <p:nvPr/>
        </p:nvSpPr>
        <p:spPr>
          <a:xfrm>
            <a:off x="4461169" y="434800"/>
            <a:ext cx="3800919" cy="1882567"/>
          </a:xfrm>
          <a:prstGeom prst="rect">
            <a:avLst/>
          </a:prstGeom>
          <a:noFill/>
        </p:spPr>
        <p:txBody>
          <a:bodyPr wrap="square">
            <a:spAutoFit/>
          </a:bodyPr>
          <a:lstStyle/>
          <a:p>
            <a:pPr marL="0" marR="0" lvl="0" indent="0" defTabSz="914400" rtl="0" eaLnBrk="1" fontAlgn="auto" latinLnBrk="0" hangingPunct="1">
              <a:lnSpc>
                <a:spcPct val="90000"/>
              </a:lnSpc>
              <a:spcBef>
                <a:spcPts val="1000"/>
              </a:spcBef>
              <a:spcAft>
                <a:spcPts val="0"/>
              </a:spcAft>
              <a:buClrTx/>
              <a:buSzTx/>
              <a:buFontTx/>
              <a:buNone/>
              <a:tabLst/>
              <a:defRPr/>
            </a:pPr>
            <a:r>
              <a:rPr kumimoji="0" lang="en-IE" sz="2400" b="1" i="1" u="none" strike="noStrike" kern="1200" cap="none" spc="0" normalizeH="0" baseline="0" noProof="0" dirty="0">
                <a:ln>
                  <a:noFill/>
                </a:ln>
                <a:solidFill>
                  <a:prstClr val="black"/>
                </a:solidFill>
                <a:effectLst/>
                <a:uLnTx/>
                <a:uFillTx/>
                <a:latin typeface="Times New Roman" panose="02020603050405020304" pitchFamily="18" charset="0"/>
                <a:ea typeface="ＭＳ Ｐゴシック" charset="0"/>
                <a:cs typeface="Times New Roman" panose="02020603050405020304" pitchFamily="18" charset="0"/>
              </a:rPr>
              <a:t>VISION</a:t>
            </a:r>
          </a:p>
          <a:p>
            <a:pPr marL="228600" marR="0" lvl="0" indent="-228600"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IE" sz="2400" b="0" i="0" u="none" strike="noStrike" kern="1200" cap="none" spc="0" normalizeH="0" baseline="0" noProof="0" dirty="0">
                <a:ln>
                  <a:noFill/>
                </a:ln>
                <a:solidFill>
                  <a:prstClr val="black"/>
                </a:solidFill>
                <a:effectLst/>
                <a:uLnTx/>
                <a:uFillTx/>
                <a:latin typeface="Times New Roman" panose="02020603050405020304" pitchFamily="18" charset="0"/>
                <a:ea typeface="ＭＳ Ｐゴシック" charset="0"/>
                <a:cs typeface="Times New Roman" panose="02020603050405020304" pitchFamily="18" charset="0"/>
              </a:rPr>
              <a:t>A compassionate and just society inspired by the life and teachings of Jesus Christ</a:t>
            </a:r>
          </a:p>
        </p:txBody>
      </p:sp>
      <p:pic>
        <p:nvPicPr>
          <p:cNvPr id="7" name="Picture 6">
            <a:extLst>
              <a:ext uri="{FF2B5EF4-FFF2-40B4-BE49-F238E27FC236}">
                <a16:creationId xmlns:a16="http://schemas.microsoft.com/office/drawing/2014/main" id="{C573DEE7-C079-CFBE-D19C-E384E79E56D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65" y="-1"/>
            <a:ext cx="4551892" cy="6881707"/>
          </a:xfrm>
          <a:prstGeom prst="rect">
            <a:avLst/>
          </a:prstGeom>
        </p:spPr>
      </p:pic>
    </p:spTree>
    <p:extLst>
      <p:ext uri="{BB962C8B-B14F-4D97-AF65-F5344CB8AC3E}">
        <p14:creationId xmlns:p14="http://schemas.microsoft.com/office/powerpoint/2010/main" val="3983587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431396-C5BA-50F0-8FC0-3B4646348909}"/>
              </a:ext>
            </a:extLst>
          </p:cNvPr>
          <p:cNvSpPr>
            <a:spLocks noGrp="1"/>
          </p:cNvSpPr>
          <p:nvPr>
            <p:ph type="title"/>
          </p:nvPr>
        </p:nvSpPr>
        <p:spPr>
          <a:xfrm>
            <a:off x="838201" y="365125"/>
            <a:ext cx="3816095" cy="1938076"/>
          </a:xfrm>
        </p:spPr>
        <p:txBody>
          <a:bodyPr>
            <a:normAutofit/>
          </a:bodyPr>
          <a:lstStyle/>
          <a:p>
            <a:pPr algn="ctr"/>
            <a:r>
              <a:rPr lang="en-GB" b="1" dirty="0"/>
              <a:t>Living Out our </a:t>
            </a:r>
            <a:r>
              <a:rPr lang="en-GB" b="1" dirty="0">
                <a:latin typeface="Gaelic" pitchFamily="2" charset="0"/>
              </a:rPr>
              <a:t>CEIST</a:t>
            </a:r>
            <a:r>
              <a:rPr lang="en-GB" b="1" dirty="0"/>
              <a:t> Core Values</a:t>
            </a:r>
            <a:endParaRPr lang="en-IE" b="1" dirty="0"/>
          </a:p>
        </p:txBody>
      </p:sp>
      <p:sp>
        <p:nvSpPr>
          <p:cNvPr id="6" name="Content Placeholder 5">
            <a:extLst>
              <a:ext uri="{FF2B5EF4-FFF2-40B4-BE49-F238E27FC236}">
                <a16:creationId xmlns:a16="http://schemas.microsoft.com/office/drawing/2014/main" id="{57384326-DF98-8E06-8530-F9756D4E3DE0}"/>
              </a:ext>
            </a:extLst>
          </p:cNvPr>
          <p:cNvSpPr>
            <a:spLocks noGrp="1"/>
          </p:cNvSpPr>
          <p:nvPr>
            <p:ph idx="1"/>
          </p:nvPr>
        </p:nvSpPr>
        <p:spPr>
          <a:xfrm>
            <a:off x="838201" y="2482589"/>
            <a:ext cx="3816096" cy="3694373"/>
          </a:xfrm>
        </p:spPr>
        <p:txBody>
          <a:bodyPr>
            <a:normAutofit/>
          </a:bodyPr>
          <a:lstStyle/>
          <a:p>
            <a:r>
              <a:rPr lang="en-IE" sz="2000" dirty="0">
                <a:hlinkClick r:id="rId2"/>
              </a:rPr>
              <a:t>https://www.dropbox.com/scl/fo/egxk1w4g8fpcbsfm9vxqo/ANg469OQho7JKAzcLOhzdj0/Ceist%20Induction%20-%20Video%201%20-%205%20Core%20values%20Aug%20edit.mp4?rlkey=xnsffbmpj4pfggaaq0g59sp1j&amp;dl=0</a:t>
            </a:r>
            <a:endParaRPr lang="en-IE" sz="2000" dirty="0"/>
          </a:p>
          <a:p>
            <a:endParaRPr lang="en-IE" sz="2000" dirty="0"/>
          </a:p>
        </p:txBody>
      </p:sp>
      <p:pic>
        <p:nvPicPr>
          <p:cNvPr id="7" name="Picture 2" descr="Leadership in a Catholic School Course | CEIST | Catholic Education | An  Irish Schools Trust">
            <a:extLst>
              <a:ext uri="{FF2B5EF4-FFF2-40B4-BE49-F238E27FC236}">
                <a16:creationId xmlns:a16="http://schemas.microsoft.com/office/drawing/2014/main" id="{8F055741-DD9A-7120-194C-7F6D35B5B57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 b="6555"/>
          <a:stretch/>
        </p:blipFill>
        <p:spPr bwMode="auto">
          <a:xfrm>
            <a:off x="4904316" y="-4"/>
            <a:ext cx="7287684" cy="3694372"/>
          </a:xfrm>
          <a:custGeom>
            <a:avLst/>
            <a:gdLst/>
            <a:ahLst/>
            <a:cxnLst/>
            <a:rect l="l" t="t" r="r" b="b"/>
            <a:pathLst>
              <a:path w="7287684" h="3694372">
                <a:moveTo>
                  <a:pt x="1047969" y="0"/>
                </a:moveTo>
                <a:lnTo>
                  <a:pt x="7287684" y="0"/>
                </a:lnTo>
                <a:lnTo>
                  <a:pt x="7287684" y="814388"/>
                </a:lnTo>
                <a:lnTo>
                  <a:pt x="7287684" y="3694372"/>
                </a:lnTo>
                <a:lnTo>
                  <a:pt x="471411" y="3694372"/>
                </a:lnTo>
                <a:lnTo>
                  <a:pt x="470992" y="3686621"/>
                </a:lnTo>
                <a:cubicBezTo>
                  <a:pt x="458999" y="3642419"/>
                  <a:pt x="427907" y="3602236"/>
                  <a:pt x="376383" y="3554015"/>
                </a:cubicBezTo>
                <a:cubicBezTo>
                  <a:pt x="315976" y="3500438"/>
                  <a:pt x="255568" y="3454003"/>
                  <a:pt x="170288" y="3407569"/>
                </a:cubicBezTo>
                <a:cubicBezTo>
                  <a:pt x="365723" y="3382565"/>
                  <a:pt x="163181" y="3296841"/>
                  <a:pt x="230695" y="3243263"/>
                </a:cubicBezTo>
                <a:cubicBezTo>
                  <a:pt x="369276" y="3221831"/>
                  <a:pt x="479431" y="3393282"/>
                  <a:pt x="667759" y="3343275"/>
                </a:cubicBezTo>
                <a:cubicBezTo>
                  <a:pt x="440344" y="3196828"/>
                  <a:pt x="184501" y="3150393"/>
                  <a:pt x="17493" y="2953940"/>
                </a:cubicBezTo>
                <a:cubicBezTo>
                  <a:pt x="56580" y="2911078"/>
                  <a:pt x="95667" y="2953940"/>
                  <a:pt x="127647" y="2936081"/>
                </a:cubicBezTo>
                <a:cubicBezTo>
                  <a:pt x="127647" y="2925365"/>
                  <a:pt x="500751" y="2993232"/>
                  <a:pt x="522071" y="2714625"/>
                </a:cubicBezTo>
                <a:cubicBezTo>
                  <a:pt x="529178" y="2714625"/>
                  <a:pt x="536285" y="2714625"/>
                  <a:pt x="543391" y="2703909"/>
                </a:cubicBezTo>
                <a:cubicBezTo>
                  <a:pt x="582478" y="2664619"/>
                  <a:pt x="546945" y="2571750"/>
                  <a:pt x="610905" y="2564606"/>
                </a:cubicBezTo>
                <a:cubicBezTo>
                  <a:pt x="681973" y="2557462"/>
                  <a:pt x="749487" y="2525315"/>
                  <a:pt x="824107" y="2543175"/>
                </a:cubicBezTo>
                <a:cubicBezTo>
                  <a:pt x="880961" y="2557462"/>
                  <a:pt x="941368" y="2575322"/>
                  <a:pt x="1001776" y="2575322"/>
                </a:cubicBezTo>
                <a:cubicBezTo>
                  <a:pt x="1065736" y="2575322"/>
                  <a:pt x="1154570" y="2696766"/>
                  <a:pt x="1193658" y="2536031"/>
                </a:cubicBezTo>
                <a:cubicBezTo>
                  <a:pt x="1193658" y="2528888"/>
                  <a:pt x="1303812" y="2546747"/>
                  <a:pt x="1364219" y="2553891"/>
                </a:cubicBezTo>
                <a:cubicBezTo>
                  <a:pt x="1413966" y="2561035"/>
                  <a:pt x="1474374" y="2593181"/>
                  <a:pt x="1509907" y="2528888"/>
                </a:cubicBezTo>
                <a:cubicBezTo>
                  <a:pt x="1527674" y="2489596"/>
                  <a:pt x="1442393" y="2418159"/>
                  <a:pt x="1367772" y="2411015"/>
                </a:cubicBezTo>
                <a:cubicBezTo>
                  <a:pt x="1300259" y="2403872"/>
                  <a:pt x="1232745" y="2396728"/>
                  <a:pt x="1168784" y="2411015"/>
                </a:cubicBezTo>
                <a:cubicBezTo>
                  <a:pt x="1090610" y="2428875"/>
                  <a:pt x="1047969" y="2400300"/>
                  <a:pt x="1026649" y="2336007"/>
                </a:cubicBezTo>
                <a:cubicBezTo>
                  <a:pt x="1001776" y="2268141"/>
                  <a:pt x="955582" y="2232422"/>
                  <a:pt x="891621" y="2200275"/>
                </a:cubicBezTo>
                <a:cubicBezTo>
                  <a:pt x="735273" y="2121694"/>
                  <a:pt x="586032" y="2028825"/>
                  <a:pt x="415470" y="1982390"/>
                </a:cubicBezTo>
                <a:cubicBezTo>
                  <a:pt x="383490" y="1975246"/>
                  <a:pt x="344403" y="1960959"/>
                  <a:pt x="330189" y="1900238"/>
                </a:cubicBezTo>
                <a:cubicBezTo>
                  <a:pt x="792127" y="1993106"/>
                  <a:pt x="1211424" y="2232422"/>
                  <a:pt x="1687576" y="2218135"/>
                </a:cubicBezTo>
                <a:cubicBezTo>
                  <a:pt x="1559654" y="2143125"/>
                  <a:pt x="1406860" y="2139554"/>
                  <a:pt x="1268278" y="2085975"/>
                </a:cubicBezTo>
                <a:cubicBezTo>
                  <a:pt x="1367772" y="2046685"/>
                  <a:pt x="1460160" y="2089547"/>
                  <a:pt x="1552548" y="2110978"/>
                </a:cubicBezTo>
                <a:cubicBezTo>
                  <a:pt x="1630722" y="2128837"/>
                  <a:pt x="1701789" y="2132410"/>
                  <a:pt x="1708896" y="2021681"/>
                </a:cubicBezTo>
                <a:cubicBezTo>
                  <a:pt x="1708896" y="2010965"/>
                  <a:pt x="1708896" y="2003821"/>
                  <a:pt x="1708896" y="1993106"/>
                </a:cubicBezTo>
                <a:cubicBezTo>
                  <a:pt x="1680469" y="1946672"/>
                  <a:pt x="1641382" y="1925240"/>
                  <a:pt x="1591635" y="1910953"/>
                </a:cubicBezTo>
                <a:cubicBezTo>
                  <a:pt x="1563208" y="1903809"/>
                  <a:pt x="1524121" y="1889522"/>
                  <a:pt x="1524121" y="1857375"/>
                </a:cubicBezTo>
                <a:cubicBezTo>
                  <a:pt x="1527674" y="1735931"/>
                  <a:pt x="1431733" y="1700212"/>
                  <a:pt x="1339346" y="1664493"/>
                </a:cubicBezTo>
                <a:cubicBezTo>
                  <a:pt x="1389093" y="1603772"/>
                  <a:pt x="1431733" y="1646635"/>
                  <a:pt x="1470820" y="1643062"/>
                </a:cubicBezTo>
                <a:cubicBezTo>
                  <a:pt x="1495694" y="1639491"/>
                  <a:pt x="1520567" y="1635919"/>
                  <a:pt x="1520567" y="1603772"/>
                </a:cubicBezTo>
                <a:cubicBezTo>
                  <a:pt x="1520567" y="1578769"/>
                  <a:pt x="1509907" y="1546622"/>
                  <a:pt x="1485034" y="1546622"/>
                </a:cubicBezTo>
                <a:cubicBezTo>
                  <a:pt x="1328686" y="1543050"/>
                  <a:pt x="1239851" y="1371600"/>
                  <a:pt x="1076396" y="1371600"/>
                </a:cubicBezTo>
                <a:cubicBezTo>
                  <a:pt x="976902" y="1371600"/>
                  <a:pt x="1126144" y="1275159"/>
                  <a:pt x="1044416" y="1235869"/>
                </a:cubicBezTo>
                <a:cubicBezTo>
                  <a:pt x="1026649" y="1225153"/>
                  <a:pt x="1094163" y="1210866"/>
                  <a:pt x="1122590" y="1214437"/>
                </a:cubicBezTo>
                <a:cubicBezTo>
                  <a:pt x="1151017" y="1218009"/>
                  <a:pt x="1175891" y="1243013"/>
                  <a:pt x="1211424" y="1225153"/>
                </a:cubicBezTo>
                <a:cubicBezTo>
                  <a:pt x="1229191" y="1160860"/>
                  <a:pt x="1182997" y="1135856"/>
                  <a:pt x="1140357" y="1117997"/>
                </a:cubicBezTo>
                <a:cubicBezTo>
                  <a:pt x="1047969" y="1075135"/>
                  <a:pt x="955582" y="1025129"/>
                  <a:pt x="852534" y="1010841"/>
                </a:cubicBezTo>
                <a:cubicBezTo>
                  <a:pt x="817001" y="1007269"/>
                  <a:pt x="795680" y="989409"/>
                  <a:pt x="799234" y="953690"/>
                </a:cubicBezTo>
                <a:cubicBezTo>
                  <a:pt x="806340" y="907256"/>
                  <a:pt x="841874" y="921544"/>
                  <a:pt x="870301" y="925115"/>
                </a:cubicBezTo>
                <a:cubicBezTo>
                  <a:pt x="888068" y="928688"/>
                  <a:pt x="905835" y="939403"/>
                  <a:pt x="923602" y="914400"/>
                </a:cubicBezTo>
                <a:cubicBezTo>
                  <a:pt x="611794" y="724198"/>
                  <a:pt x="409919" y="684684"/>
                  <a:pt x="132090" y="589415"/>
                </a:cubicBezTo>
                <a:lnTo>
                  <a:pt x="31922" y="552917"/>
                </a:lnTo>
                <a:lnTo>
                  <a:pt x="26859" y="541335"/>
                </a:lnTo>
                <a:cubicBezTo>
                  <a:pt x="20137" y="534929"/>
                  <a:pt x="8953" y="532232"/>
                  <a:pt x="0" y="527681"/>
                </a:cubicBezTo>
                <a:cubicBezTo>
                  <a:pt x="5969" y="516305"/>
                  <a:pt x="7617" y="502963"/>
                  <a:pt x="17905" y="493550"/>
                </a:cubicBezTo>
                <a:cubicBezTo>
                  <a:pt x="23947" y="488022"/>
                  <a:pt x="35344" y="487159"/>
                  <a:pt x="44763" y="486724"/>
                </a:cubicBezTo>
                <a:lnTo>
                  <a:pt x="165722" y="483650"/>
                </a:lnTo>
                <a:lnTo>
                  <a:pt x="193385" y="498723"/>
                </a:lnTo>
                <a:cubicBezTo>
                  <a:pt x="210263" y="511671"/>
                  <a:pt x="227142" y="525066"/>
                  <a:pt x="315976" y="535781"/>
                </a:cubicBezTo>
                <a:cubicBezTo>
                  <a:pt x="401257" y="546497"/>
                  <a:pt x="479431" y="582216"/>
                  <a:pt x="575372" y="525066"/>
                </a:cubicBezTo>
                <a:cubicBezTo>
                  <a:pt x="639332" y="485775"/>
                  <a:pt x="742380" y="528637"/>
                  <a:pt x="820554" y="560785"/>
                </a:cubicBezTo>
                <a:cubicBezTo>
                  <a:pt x="884515" y="589360"/>
                  <a:pt x="948475" y="596503"/>
                  <a:pt x="1033756" y="560785"/>
                </a:cubicBezTo>
                <a:cubicBezTo>
                  <a:pt x="955582" y="539354"/>
                  <a:pt x="895175" y="521494"/>
                  <a:pt x="834767" y="507206"/>
                </a:cubicBezTo>
                <a:cubicBezTo>
                  <a:pt x="785020" y="496491"/>
                  <a:pt x="756593" y="471488"/>
                  <a:pt x="760147" y="417909"/>
                </a:cubicBezTo>
                <a:cubicBezTo>
                  <a:pt x="760147" y="389334"/>
                  <a:pt x="749487" y="350044"/>
                  <a:pt x="785020" y="335757"/>
                </a:cubicBezTo>
                <a:cubicBezTo>
                  <a:pt x="813447" y="321469"/>
                  <a:pt x="852534" y="335757"/>
                  <a:pt x="866748" y="360759"/>
                </a:cubicBezTo>
                <a:cubicBezTo>
                  <a:pt x="884515" y="407194"/>
                  <a:pt x="902281" y="450056"/>
                  <a:pt x="962689" y="453629"/>
                </a:cubicBezTo>
                <a:cubicBezTo>
                  <a:pt x="1044416" y="460771"/>
                  <a:pt x="998222" y="432197"/>
                  <a:pt x="984009" y="396478"/>
                </a:cubicBezTo>
                <a:cubicBezTo>
                  <a:pt x="969795" y="357188"/>
                  <a:pt x="1012436" y="346472"/>
                  <a:pt x="1040863" y="353615"/>
                </a:cubicBezTo>
                <a:cubicBezTo>
                  <a:pt x="1147464" y="385763"/>
                  <a:pt x="1257618" y="328613"/>
                  <a:pt x="1367772" y="375047"/>
                </a:cubicBezTo>
                <a:cubicBezTo>
                  <a:pt x="1339346" y="260747"/>
                  <a:pt x="1278938" y="210741"/>
                  <a:pt x="1151017" y="192881"/>
                </a:cubicBezTo>
                <a:cubicBezTo>
                  <a:pt x="1104823" y="189310"/>
                  <a:pt x="1055076" y="196453"/>
                  <a:pt x="1012436" y="164306"/>
                </a:cubicBezTo>
                <a:cubicBezTo>
                  <a:pt x="987562" y="146447"/>
                  <a:pt x="962689" y="125016"/>
                  <a:pt x="980456" y="89297"/>
                </a:cubicBezTo>
                <a:cubicBezTo>
                  <a:pt x="991116" y="64294"/>
                  <a:pt x="1019542" y="64294"/>
                  <a:pt x="1044416" y="71437"/>
                </a:cubicBezTo>
                <a:cubicBezTo>
                  <a:pt x="1147464" y="110728"/>
                  <a:pt x="1257618" y="121444"/>
                  <a:pt x="1364219" y="135731"/>
                </a:cubicBezTo>
                <a:cubicBezTo>
                  <a:pt x="1381986" y="139303"/>
                  <a:pt x="1399753" y="146447"/>
                  <a:pt x="1417520" y="110728"/>
                </a:cubicBezTo>
                <a:cubicBezTo>
                  <a:pt x="1293152" y="78581"/>
                  <a:pt x="1172337" y="35719"/>
                  <a:pt x="1047969"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pic>
        <p:nvPicPr>
          <p:cNvPr id="8" name="Picture 2" descr="Leadership in a Catholic School Course | CEIST | Catholic Education | An  Irish Schools Trust">
            <a:extLst>
              <a:ext uri="{FF2B5EF4-FFF2-40B4-BE49-F238E27FC236}">
                <a16:creationId xmlns:a16="http://schemas.microsoft.com/office/drawing/2014/main" id="{3DD199E0-AB8E-7016-D650-D5DD0735B81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6778" b="17859"/>
          <a:stretch/>
        </p:blipFill>
        <p:spPr bwMode="auto">
          <a:xfrm>
            <a:off x="4726728" y="3802961"/>
            <a:ext cx="7472381" cy="3055043"/>
          </a:xfrm>
          <a:custGeom>
            <a:avLst/>
            <a:gdLst/>
            <a:ahLst/>
            <a:cxnLst/>
            <a:rect l="l" t="t" r="r" b="b"/>
            <a:pathLst>
              <a:path w="7472381" h="3055043">
                <a:moveTo>
                  <a:pt x="638975" y="0"/>
                </a:moveTo>
                <a:lnTo>
                  <a:pt x="7472381" y="0"/>
                </a:lnTo>
                <a:lnTo>
                  <a:pt x="7472381" y="2579984"/>
                </a:lnTo>
                <a:lnTo>
                  <a:pt x="7472381" y="3055043"/>
                </a:lnTo>
                <a:lnTo>
                  <a:pt x="6992676"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369584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6BD37-F108-C150-9135-CD0394CB0558}"/>
              </a:ext>
            </a:extLst>
          </p:cNvPr>
          <p:cNvSpPr>
            <a:spLocks noGrp="1"/>
          </p:cNvSpPr>
          <p:nvPr>
            <p:ph type="title"/>
          </p:nvPr>
        </p:nvSpPr>
        <p:spPr>
          <a:xfrm>
            <a:off x="4599038" y="257092"/>
            <a:ext cx="7715865" cy="1325563"/>
          </a:xfrm>
        </p:spPr>
        <p:txBody>
          <a:bodyPr>
            <a:normAutofit fontScale="90000"/>
          </a:bodyPr>
          <a:lstStyle/>
          <a:p>
            <a:r>
              <a:rPr lang="en-GB" b="1" i="0" dirty="0">
                <a:solidFill>
                  <a:srgbClr val="000000"/>
                </a:solidFill>
                <a:effectLst/>
                <a:latin typeface="Gaelic" pitchFamily="2" charset="0"/>
                <a:cs typeface="Times New Roman" panose="02020603050405020304" pitchFamily="18" charset="0"/>
              </a:rPr>
              <a:t>CEIST</a:t>
            </a:r>
            <a:r>
              <a:rPr lang="en-GB" b="1" i="0" dirty="0">
                <a:solidFill>
                  <a:srgbClr val="000000"/>
                </a:solidFill>
                <a:effectLst/>
                <a:latin typeface="Times New Roman" panose="02020603050405020304" pitchFamily="18" charset="0"/>
                <a:cs typeface="Times New Roman" panose="02020603050405020304" pitchFamily="18" charset="0"/>
              </a:rPr>
              <a:t> schools in modern Ireland</a:t>
            </a:r>
            <a:br>
              <a:rPr lang="en-GB" b="1" i="0" dirty="0">
                <a:solidFill>
                  <a:srgbClr val="000000"/>
                </a:solidFill>
                <a:effectLst/>
                <a:latin typeface="Times New Roman" panose="02020603050405020304" pitchFamily="18" charset="0"/>
                <a:cs typeface="Times New Roman" panose="02020603050405020304" pitchFamily="18" charset="0"/>
              </a:rPr>
            </a:br>
            <a:endParaRPr lang="en-IE"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87642870-5DB3-8195-74D7-EAAC7575C6C9}"/>
              </a:ext>
            </a:extLst>
          </p:cNvPr>
          <p:cNvSpPr>
            <a:spLocks noGrp="1"/>
          </p:cNvSpPr>
          <p:nvPr>
            <p:ph sz="half" idx="1"/>
          </p:nvPr>
        </p:nvSpPr>
        <p:spPr>
          <a:xfrm>
            <a:off x="4599038" y="1132451"/>
            <a:ext cx="7420897" cy="4351338"/>
          </a:xfrm>
        </p:spPr>
        <p:txBody>
          <a:bodyPr>
            <a:normAutofit/>
          </a:bodyPr>
          <a:lstStyle/>
          <a:p>
            <a:pPr algn="just" fontAlgn="base">
              <a:lnSpc>
                <a:spcPct val="150000"/>
              </a:lnSpc>
            </a:pPr>
            <a:r>
              <a:rPr lang="en-GB" sz="2000" b="0" i="0" dirty="0">
                <a:solidFill>
                  <a:srgbClr val="000000"/>
                </a:solidFill>
                <a:effectLst/>
                <a:latin typeface="Gaelic" pitchFamily="2" charset="0"/>
                <a:cs typeface="Times New Roman" panose="02020603050405020304" pitchFamily="18" charset="0"/>
              </a:rPr>
              <a:t>CEIST</a:t>
            </a:r>
            <a:r>
              <a:rPr lang="en-GB" sz="2000" b="0" i="0" dirty="0">
                <a:solidFill>
                  <a:srgbClr val="000000"/>
                </a:solidFill>
                <a:effectLst/>
                <a:latin typeface="Times New Roman" panose="02020603050405020304" pitchFamily="18" charset="0"/>
                <a:cs typeface="Times New Roman" panose="02020603050405020304" pitchFamily="18" charset="0"/>
              </a:rPr>
              <a:t> schools in modern Ireland will continue to reflect and give witness to the founding intentions, within the Christian tradition. The ethos of our faith schools mirror Gospel values, providing students with an opportunity to reflect on belonging and being valued within a safe space and continue their search for meaning and values.</a:t>
            </a:r>
          </a:p>
          <a:p>
            <a:pPr algn="just">
              <a:lnSpc>
                <a:spcPct val="150000"/>
              </a:lnSpc>
            </a:pPr>
            <a:endParaRPr lang="en-IE" sz="200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CA1149E9-883B-331A-1944-FEB286F9230D}"/>
              </a:ext>
            </a:extLst>
          </p:cNvPr>
          <p:cNvSpPr>
            <a:spLocks noGrp="1"/>
          </p:cNvSpPr>
          <p:nvPr>
            <p:ph sz="half" idx="2"/>
          </p:nvPr>
        </p:nvSpPr>
        <p:spPr>
          <a:xfrm>
            <a:off x="4599039" y="4183479"/>
            <a:ext cx="7420896" cy="4351338"/>
          </a:xfrm>
        </p:spPr>
        <p:txBody>
          <a:bodyPr>
            <a:normAutofit/>
          </a:bodyPr>
          <a:lstStyle/>
          <a:p>
            <a:pPr algn="just">
              <a:lnSpc>
                <a:spcPct val="150000"/>
              </a:lnSpc>
            </a:pPr>
            <a:r>
              <a:rPr lang="en-GB" sz="2000" b="0" i="0" dirty="0">
                <a:solidFill>
                  <a:srgbClr val="000000"/>
                </a:solidFill>
                <a:effectLst/>
                <a:latin typeface="Times New Roman" panose="02020603050405020304" pitchFamily="18" charset="0"/>
                <a:cs typeface="Times New Roman" panose="02020603050405020304" pitchFamily="18" charset="0"/>
              </a:rPr>
              <a:t>Our students are cherished, nurtured, welcomed and respected for the diversity of their religions and beliefs. Schools contributes not only to the personal reflection and development of young people, but also teaches a heightened respect for the beliefs of others and so will help to build a diverse but cohesive modern Irish society. </a:t>
            </a:r>
            <a:endParaRPr lang="en-IE" sz="2000" dirty="0">
              <a:latin typeface="Times New Roman" panose="02020603050405020304" pitchFamily="18" charset="0"/>
              <a:cs typeface="Times New Roman" panose="02020603050405020304" pitchFamily="18" charset="0"/>
            </a:endParaRPr>
          </a:p>
        </p:txBody>
      </p:sp>
      <p:pic>
        <p:nvPicPr>
          <p:cNvPr id="11266" name="Picture 2" descr="Free Low Angle Photography of Building Stock Photo">
            <a:extLst>
              <a:ext uri="{FF2B5EF4-FFF2-40B4-BE49-F238E27FC236}">
                <a16:creationId xmlns:a16="http://schemas.microsoft.com/office/drawing/2014/main" id="{CAC2B86C-D41A-DFF3-79C6-3036A2C9955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5419" r="27886"/>
          <a:stretch/>
        </p:blipFill>
        <p:spPr bwMode="auto">
          <a:xfrm>
            <a:off x="1" y="257092"/>
            <a:ext cx="4443412" cy="63438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3897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0-#ppt_w/2"/>
                                          </p:val>
                                        </p:tav>
                                        <p:tav tm="100000">
                                          <p:val>
                                            <p:strVal val="#ppt_x"/>
                                          </p:val>
                                        </p:tav>
                                      </p:tavLst>
                                    </p:anim>
                                    <p:anim calcmode="lin" valueType="num">
                                      <p:cBhvr additive="base">
                                        <p:cTn id="8" dur="500" fill="hold"/>
                                        <p:tgtEl>
                                          <p:spTgt spid="1126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heckerboard(across)">
                                      <p:cBhvr>
                                        <p:cTn id="17" dur="500"/>
                                        <p:tgtEl>
                                          <p:spTgt spid="3">
                                            <p:txEl>
                                              <p:pRg st="0" end="0"/>
                                            </p:txEl>
                                          </p:spTgt>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checkerboard(across)">
                                      <p:cBhvr>
                                        <p:cTn id="2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EF2EF17-BC8A-72D8-B748-073E127A85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428" y="0"/>
            <a:ext cx="12192000" cy="6906977"/>
          </a:xfrm>
          <a:prstGeom prst="rect">
            <a:avLst/>
          </a:prstGeom>
        </p:spPr>
      </p:pic>
      <p:pic>
        <p:nvPicPr>
          <p:cNvPr id="12" name="Picture 2" descr="Leadership in a Catholic School Course | CEIST | Catholic Education | An  Irish Schools Trust">
            <a:extLst>
              <a:ext uri="{FF2B5EF4-FFF2-40B4-BE49-F238E27FC236}">
                <a16:creationId xmlns:a16="http://schemas.microsoft.com/office/drawing/2014/main" id="{F49EF08D-D6DC-A020-3D25-698269AE28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1117" y="2545288"/>
            <a:ext cx="2263271" cy="1228796"/>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2" name="TextBox 1">
            <a:extLst>
              <a:ext uri="{FF2B5EF4-FFF2-40B4-BE49-F238E27FC236}">
                <a16:creationId xmlns:a16="http://schemas.microsoft.com/office/drawing/2014/main" id="{E37E0D74-0314-3ED3-0DA1-781C05390D42}"/>
              </a:ext>
            </a:extLst>
          </p:cNvPr>
          <p:cNvSpPr txBox="1"/>
          <p:nvPr/>
        </p:nvSpPr>
        <p:spPr>
          <a:xfrm>
            <a:off x="4699322" y="1371601"/>
            <a:ext cx="5973171" cy="1323439"/>
          </a:xfrm>
          <a:prstGeom prst="rect">
            <a:avLst/>
          </a:prstGeom>
          <a:noFill/>
        </p:spPr>
        <p:txBody>
          <a:bodyPr wrap="square">
            <a:spAutoFit/>
          </a:bodyPr>
          <a:lstStyle/>
          <a:p>
            <a:pPr lvl="0" algn="ctr">
              <a:buNone/>
            </a:pPr>
            <a:r>
              <a:rPr lang="en-GB" sz="4000" b="1" dirty="0">
                <a:latin typeface="Times New Roman" panose="02020603050405020304" pitchFamily="18" charset="0"/>
                <a:cs typeface="Times New Roman" panose="02020603050405020304" pitchFamily="18" charset="0"/>
              </a:rPr>
              <a:t>What it is to be a </a:t>
            </a:r>
          </a:p>
          <a:p>
            <a:pPr lvl="0" algn="ctr">
              <a:buNone/>
            </a:pPr>
            <a:r>
              <a:rPr lang="en-GB" sz="4000" b="1" dirty="0">
                <a:solidFill>
                  <a:schemeClr val="accent2"/>
                </a:solidFill>
                <a:latin typeface="Gaelic" pitchFamily="2" charset="0"/>
                <a:cs typeface="Times New Roman" panose="02020603050405020304" pitchFamily="18" charset="0"/>
              </a:rPr>
              <a:t>CEIST</a:t>
            </a:r>
            <a:r>
              <a:rPr lang="en-GB" sz="4000" b="1" dirty="0">
                <a:latin typeface="Times New Roman" panose="02020603050405020304" pitchFamily="18" charset="0"/>
                <a:cs typeface="Times New Roman" panose="02020603050405020304" pitchFamily="18" charset="0"/>
              </a:rPr>
              <a:t> school</a:t>
            </a:r>
          </a:p>
        </p:txBody>
      </p:sp>
      <p:sp>
        <p:nvSpPr>
          <p:cNvPr id="6" name="Rectangle 5">
            <a:extLst>
              <a:ext uri="{FF2B5EF4-FFF2-40B4-BE49-F238E27FC236}">
                <a16:creationId xmlns:a16="http://schemas.microsoft.com/office/drawing/2014/main" id="{50AA695E-FB0F-B27A-AAFE-EA330782920C}"/>
              </a:ext>
            </a:extLst>
          </p:cNvPr>
          <p:cNvSpPr/>
          <p:nvPr/>
        </p:nvSpPr>
        <p:spPr>
          <a:xfrm>
            <a:off x="8958263" y="4247697"/>
            <a:ext cx="2911689" cy="26294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9" name="TextBox 8">
            <a:extLst>
              <a:ext uri="{FF2B5EF4-FFF2-40B4-BE49-F238E27FC236}">
                <a16:creationId xmlns:a16="http://schemas.microsoft.com/office/drawing/2014/main" id="{435280BE-F5CB-7312-1076-809AF0B5352C}"/>
              </a:ext>
            </a:extLst>
          </p:cNvPr>
          <p:cNvSpPr txBox="1"/>
          <p:nvPr/>
        </p:nvSpPr>
        <p:spPr>
          <a:xfrm>
            <a:off x="4699323" y="3185831"/>
            <a:ext cx="5862576" cy="1323439"/>
          </a:xfrm>
          <a:prstGeom prst="rect">
            <a:avLst/>
          </a:prstGeom>
          <a:noFill/>
        </p:spPr>
        <p:txBody>
          <a:bodyPr wrap="square">
            <a:spAutoFit/>
          </a:bodyPr>
          <a:lstStyle/>
          <a:p>
            <a:pPr algn="ctr"/>
            <a:r>
              <a:rPr lang="en-IE" sz="2000" dirty="0">
                <a:solidFill>
                  <a:srgbClr val="6C8A73"/>
                </a:solidFill>
                <a:latin typeface="Times New Roman" panose="02020603050405020304" pitchFamily="18" charset="0"/>
                <a:ea typeface="Calibri" panose="020F0502020204030204" pitchFamily="34" charset="0"/>
                <a:cs typeface="Times New Roman" panose="02020603050405020304" pitchFamily="18" charset="0"/>
              </a:rPr>
              <a:t> </a:t>
            </a:r>
            <a:r>
              <a:rPr lang="en-IE" sz="2000" dirty="0">
                <a:hlinkClick r:id="rId4"/>
              </a:rPr>
              <a:t>https://www.dropbox.com/scl/fo/egxk1w4g8fpcbsfm9vxqo/AMyQD183FdvP5zbsbeA8_tg/the success of CEIST.mp4?rlkey=xnsffbmpj4pfggaaq0g59sp1j&amp;dl=0</a:t>
            </a:r>
            <a:r>
              <a:rPr lang="en-IE" sz="2000" dirty="0">
                <a:solidFill>
                  <a:srgbClr val="6C8A73"/>
                </a:solidFill>
                <a:latin typeface="Times New Roman" panose="02020603050405020304" pitchFamily="18" charset="0"/>
                <a:ea typeface="Calibri" panose="020F0502020204030204" pitchFamily="34" charset="0"/>
                <a:cs typeface="Times New Roman" panose="02020603050405020304" pitchFamily="18" charset="0"/>
              </a:rPr>
              <a:t> </a:t>
            </a:r>
          </a:p>
        </p:txBody>
      </p:sp>
      <p:sp>
        <p:nvSpPr>
          <p:cNvPr id="10" name="Curved Right Arrow 9">
            <a:extLst>
              <a:ext uri="{FF2B5EF4-FFF2-40B4-BE49-F238E27FC236}">
                <a16:creationId xmlns:a16="http://schemas.microsoft.com/office/drawing/2014/main" id="{75BD6E26-E4EF-F40C-87F6-4613477385AA}"/>
              </a:ext>
            </a:extLst>
          </p:cNvPr>
          <p:cNvSpPr/>
          <p:nvPr/>
        </p:nvSpPr>
        <p:spPr>
          <a:xfrm rot="20870102">
            <a:off x="5237043" y="-78165"/>
            <a:ext cx="812800" cy="1591733"/>
          </a:xfrm>
          <a:prstGeom prst="curvedRightArrow">
            <a:avLst/>
          </a:prstGeom>
          <a:solidFill>
            <a:srgbClr val="FF9B00"/>
          </a:solidFill>
          <a:ln>
            <a:solidFill>
              <a:srgbClr val="E26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solidFill>
                <a:schemeClr val="tx1"/>
              </a:solidFill>
            </a:endParaRPr>
          </a:p>
        </p:txBody>
      </p:sp>
      <p:sp>
        <p:nvSpPr>
          <p:cNvPr id="5" name="TextBox 4">
            <a:extLst>
              <a:ext uri="{FF2B5EF4-FFF2-40B4-BE49-F238E27FC236}">
                <a16:creationId xmlns:a16="http://schemas.microsoft.com/office/drawing/2014/main" id="{E4144DC3-215D-4A0F-F46F-80FEA50DAD70}"/>
              </a:ext>
            </a:extLst>
          </p:cNvPr>
          <p:cNvSpPr txBox="1"/>
          <p:nvPr/>
        </p:nvSpPr>
        <p:spPr>
          <a:xfrm>
            <a:off x="5643443" y="6065462"/>
            <a:ext cx="7070669" cy="400110"/>
          </a:xfrm>
          <a:prstGeom prst="rect">
            <a:avLst/>
          </a:prstGeom>
          <a:noFill/>
        </p:spPr>
        <p:txBody>
          <a:bodyPr wrap="square">
            <a:spAutoFit/>
          </a:bodyPr>
          <a:lstStyle>
            <a:defPPr>
              <a:defRPr lang="en-US"/>
            </a:defPPr>
            <a:lvl1pPr algn="ctr">
              <a:defRPr sz="2400">
                <a:latin typeface="Calibri" panose="020F0502020204030204" pitchFamily="34" charset="0"/>
                <a:ea typeface="Calibri" panose="020F0502020204030204" pitchFamily="34" charset="0"/>
              </a:defRPr>
            </a:lvl1pPr>
          </a:lstStyle>
          <a:p>
            <a:r>
              <a:rPr lang="en-IE" sz="2000" dirty="0">
                <a:solidFill>
                  <a:srgbClr val="19A7CE"/>
                </a:solidFill>
                <a:latin typeface="Times New Roman" panose="02020603050405020304" pitchFamily="18" charset="0"/>
                <a:cs typeface="Times New Roman" panose="02020603050405020304" pitchFamily="18" charset="0"/>
              </a:rPr>
              <a:t>“Our ethos is a characteristic spirit ”</a:t>
            </a:r>
          </a:p>
        </p:txBody>
      </p:sp>
      <p:sp>
        <p:nvSpPr>
          <p:cNvPr id="15" name="Curved Right Arrow 14">
            <a:extLst>
              <a:ext uri="{FF2B5EF4-FFF2-40B4-BE49-F238E27FC236}">
                <a16:creationId xmlns:a16="http://schemas.microsoft.com/office/drawing/2014/main" id="{DD0A811C-0321-64B9-962F-BC7A8D704222}"/>
              </a:ext>
            </a:extLst>
          </p:cNvPr>
          <p:cNvSpPr/>
          <p:nvPr/>
        </p:nvSpPr>
        <p:spPr>
          <a:xfrm rot="8599821">
            <a:off x="11095953" y="5424952"/>
            <a:ext cx="587050" cy="1526395"/>
          </a:xfrm>
          <a:prstGeom prst="curvedRightArrow">
            <a:avLst/>
          </a:prstGeom>
          <a:solidFill>
            <a:srgbClr val="FF9B00"/>
          </a:solidFill>
          <a:ln>
            <a:solidFill>
              <a:srgbClr val="E26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solidFill>
                <a:schemeClr val="tx1"/>
              </a:solidFill>
            </a:endParaRPr>
          </a:p>
        </p:txBody>
      </p:sp>
      <p:pic>
        <p:nvPicPr>
          <p:cNvPr id="3" name="Picture 4" descr="Cartoon Question Marks - ClipArt Best">
            <a:extLst>
              <a:ext uri="{FF2B5EF4-FFF2-40B4-BE49-F238E27FC236}">
                <a16:creationId xmlns:a16="http://schemas.microsoft.com/office/drawing/2014/main" id="{C2193370-0A90-927B-71E2-17358D5C2DB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40888" y="1862391"/>
            <a:ext cx="1538304" cy="2629427"/>
          </a:xfrm>
          <a:prstGeom prst="rect">
            <a:avLst/>
          </a:prstGeom>
          <a:noFill/>
          <a:extLst>
            <a:ext uri="{909E8E84-426E-40DD-AFC4-6F175D3DCCD1}">
              <a14:hiddenFill xmlns:a14="http://schemas.microsoft.com/office/drawing/2010/main">
                <a:solidFill>
                  <a:srgbClr val="FFFFFF"/>
                </a:solidFill>
              </a14:hiddenFill>
            </a:ext>
          </a:extLst>
        </p:spPr>
      </p:pic>
      <p:sp>
        <p:nvSpPr>
          <p:cNvPr id="7" name="Curved Right Arrow 6">
            <a:extLst>
              <a:ext uri="{FF2B5EF4-FFF2-40B4-BE49-F238E27FC236}">
                <a16:creationId xmlns:a16="http://schemas.microsoft.com/office/drawing/2014/main" id="{452B845A-9CB3-0303-E850-235F43B88BAD}"/>
              </a:ext>
            </a:extLst>
          </p:cNvPr>
          <p:cNvSpPr/>
          <p:nvPr/>
        </p:nvSpPr>
        <p:spPr>
          <a:xfrm rot="13000179" flipH="1">
            <a:off x="3663662" y="5420759"/>
            <a:ext cx="587050" cy="1526395"/>
          </a:xfrm>
          <a:prstGeom prst="curvedRightArrow">
            <a:avLst/>
          </a:prstGeom>
          <a:solidFill>
            <a:srgbClr val="FF9B00"/>
          </a:solidFill>
          <a:ln>
            <a:solidFill>
              <a:srgbClr val="E26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A">
              <a:solidFill>
                <a:schemeClr val="tx1"/>
              </a:solidFill>
            </a:endParaRPr>
          </a:p>
        </p:txBody>
      </p:sp>
      <p:sp>
        <p:nvSpPr>
          <p:cNvPr id="13" name="TextBox 12">
            <a:extLst>
              <a:ext uri="{FF2B5EF4-FFF2-40B4-BE49-F238E27FC236}">
                <a16:creationId xmlns:a16="http://schemas.microsoft.com/office/drawing/2014/main" id="{2A5D518B-9E1F-DF25-18E9-422C9811AFF0}"/>
              </a:ext>
            </a:extLst>
          </p:cNvPr>
          <p:cNvSpPr txBox="1"/>
          <p:nvPr/>
        </p:nvSpPr>
        <p:spPr>
          <a:xfrm>
            <a:off x="3428622" y="2970315"/>
            <a:ext cx="6834094" cy="369332"/>
          </a:xfrm>
          <a:prstGeom prst="rect">
            <a:avLst/>
          </a:prstGeom>
          <a:noFill/>
        </p:spPr>
        <p:txBody>
          <a:bodyPr wrap="square">
            <a:spAutoFit/>
          </a:bodyPr>
          <a:lstStyle/>
          <a:p>
            <a:endParaRPr lang="en-IE" dirty="0"/>
          </a:p>
        </p:txBody>
      </p:sp>
    </p:spTree>
    <p:extLst>
      <p:ext uri="{BB962C8B-B14F-4D97-AF65-F5344CB8AC3E}">
        <p14:creationId xmlns:p14="http://schemas.microsoft.com/office/powerpoint/2010/main" val="58758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9" presetClass="entr" presetSubtype="1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0" fill="hold"/>
                                        <p:tgtEl>
                                          <p:spTgt spid="3"/>
                                        </p:tgtEl>
                                        <p:attrNameLst>
                                          <p:attrName>ppt_w</p:attrName>
                                        </p:attrNameLst>
                                      </p:cBhvr>
                                      <p:tavLst>
                                        <p:tav tm="0" fmla="#ppt_w*sin(2.5*pi*$)">
                                          <p:val>
                                            <p:fltVal val="0"/>
                                          </p:val>
                                        </p:tav>
                                        <p:tav tm="100000">
                                          <p:val>
                                            <p:fltVal val="1"/>
                                          </p:val>
                                        </p:tav>
                                      </p:tavLst>
                                    </p:anim>
                                    <p:anim calcmode="lin" valueType="num">
                                      <p:cBhvr>
                                        <p:cTn id="12" dur="5000" fill="hold"/>
                                        <p:tgtEl>
                                          <p:spTgt spid="3"/>
                                        </p:tgtEl>
                                        <p:attrNameLst>
                                          <p:attrName>ppt_h</p:attrName>
                                        </p:attrNameLst>
                                      </p:cBhvr>
                                      <p:tavLst>
                                        <p:tav tm="0">
                                          <p:val>
                                            <p:strVal val="#ppt_h"/>
                                          </p:val>
                                        </p:tav>
                                        <p:tav tm="100000">
                                          <p:val>
                                            <p:strVal val="#ppt_h"/>
                                          </p:val>
                                        </p:tav>
                                      </p:tavLst>
                                    </p:anim>
                                  </p:childTnLst>
                                </p:cTn>
                              </p:par>
                              <p:par>
                                <p:cTn id="13" presetID="21" presetClass="entr" presetSubtype="2"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heel(2)">
                                      <p:cBhvr>
                                        <p:cTn id="15" dur="1000"/>
                                        <p:tgtEl>
                                          <p:spTgt spid="10"/>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dissolve">
                                      <p:cBhvr>
                                        <p:cTn id="21" dur="500"/>
                                        <p:tgtEl>
                                          <p:spTgt spid="9"/>
                                        </p:tgtEl>
                                      </p:cBhvr>
                                    </p:animEffect>
                                  </p:childTnLst>
                                </p:cTn>
                              </p:par>
                            </p:childTnLst>
                          </p:cTn>
                        </p:par>
                        <p:par>
                          <p:cTn id="22" fill="hold">
                            <p:stCondLst>
                              <p:cond delay="5000"/>
                            </p:stCondLst>
                            <p:childTnLst>
                              <p:par>
                                <p:cTn id="23" presetID="21" presetClass="entr" presetSubtype="2"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heel(2)">
                                      <p:cBhvr>
                                        <p:cTn id="25" dur="1000"/>
                                        <p:tgtEl>
                                          <p:spTgt spid="15"/>
                                        </p:tgtEl>
                                      </p:cBhvr>
                                    </p:animEffect>
                                  </p:childTnLst>
                                </p:cTn>
                              </p:par>
                            </p:childTnLst>
                          </p:cTn>
                        </p:par>
                        <p:par>
                          <p:cTn id="26" fill="hold">
                            <p:stCondLst>
                              <p:cond delay="6000"/>
                            </p:stCondLst>
                            <p:childTnLst>
                              <p:par>
                                <p:cTn id="27" presetID="21"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heel(2)">
                                      <p:cBhvr>
                                        <p:cTn id="2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animBg="1"/>
      <p:bldP spid="5" grpId="0"/>
      <p:bldP spid="15" grpId="0" animBg="1"/>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21A5AE-C9D6-22C3-DDA1-DE9C714045EE}"/>
              </a:ext>
            </a:extLst>
          </p:cNvPr>
          <p:cNvSpPr>
            <a:spLocks noGrp="1"/>
          </p:cNvSpPr>
          <p:nvPr>
            <p:ph sz="half" idx="1"/>
          </p:nvPr>
        </p:nvSpPr>
        <p:spPr>
          <a:xfrm>
            <a:off x="4681537" y="2372519"/>
            <a:ext cx="7177089" cy="4351338"/>
          </a:xfrm>
        </p:spPr>
        <p:txBody>
          <a:bodyPr>
            <a:noAutofit/>
          </a:bodyPr>
          <a:lstStyle/>
          <a:p>
            <a:pPr algn="just">
              <a:lnSpc>
                <a:spcPct val="150000"/>
              </a:lnSpc>
            </a:pPr>
            <a:r>
              <a:rPr lang="en-GB" sz="2000" dirty="0">
                <a:latin typeface="Gaelic" pitchFamily="2" charset="0"/>
                <a:cs typeface="Times New Roman" panose="02020603050405020304" pitchFamily="18" charset="0"/>
              </a:rPr>
              <a:t>CEIST</a:t>
            </a:r>
            <a:r>
              <a:rPr lang="en-GB" sz="2000" dirty="0">
                <a:latin typeface="Times New Roman" panose="02020603050405020304" pitchFamily="18" charset="0"/>
                <a:cs typeface="Times New Roman" panose="02020603050405020304" pitchFamily="18" charset="0"/>
              </a:rPr>
              <a:t> is currently Patron to </a:t>
            </a:r>
            <a:r>
              <a:rPr lang="en-GB" sz="2000" b="1" dirty="0">
                <a:solidFill>
                  <a:srgbClr val="FEA034"/>
                </a:solidFill>
                <a:latin typeface="Times New Roman" panose="02020603050405020304" pitchFamily="18" charset="0"/>
                <a:cs typeface="Times New Roman" panose="02020603050405020304" pitchFamily="18" charset="0"/>
              </a:rPr>
              <a:t>106 Voluntary Secondary Schools </a:t>
            </a:r>
            <a:r>
              <a:rPr lang="en-GB" sz="2000" dirty="0">
                <a:latin typeface="Times New Roman" panose="02020603050405020304" pitchFamily="18" charset="0"/>
                <a:cs typeface="Times New Roman" panose="02020603050405020304" pitchFamily="18" charset="0"/>
              </a:rPr>
              <a:t>and </a:t>
            </a:r>
            <a:r>
              <a:rPr lang="en-GB" sz="2000" b="1" dirty="0">
                <a:solidFill>
                  <a:srgbClr val="FEA034"/>
                </a:solidFill>
                <a:latin typeface="Times New Roman" panose="02020603050405020304" pitchFamily="18" charset="0"/>
                <a:cs typeface="Times New Roman" panose="02020603050405020304" pitchFamily="18" charset="0"/>
              </a:rPr>
              <a:t>27 Community Schools </a:t>
            </a:r>
            <a:r>
              <a:rPr lang="en-GB" sz="2000" dirty="0">
                <a:latin typeface="Times New Roman" panose="02020603050405020304" pitchFamily="18" charset="0"/>
                <a:cs typeface="Times New Roman" panose="02020603050405020304" pitchFamily="18" charset="0"/>
              </a:rPr>
              <a:t>as well as </a:t>
            </a:r>
            <a:r>
              <a:rPr lang="en-GB" sz="2000" b="1" dirty="0">
                <a:solidFill>
                  <a:srgbClr val="FEA034"/>
                </a:solidFill>
                <a:latin typeface="Times New Roman" panose="02020603050405020304" pitchFamily="18" charset="0"/>
                <a:cs typeface="Times New Roman" panose="02020603050405020304" pitchFamily="18" charset="0"/>
              </a:rPr>
              <a:t>7 Designated Community Colleges</a:t>
            </a:r>
            <a:r>
              <a:rPr lang="en-GB" sz="2000" dirty="0">
                <a:latin typeface="Times New Roman" panose="02020603050405020304" pitchFamily="18" charset="0"/>
                <a:cs typeface="Times New Roman" panose="02020603050405020304" pitchFamily="18" charset="0"/>
              </a:rPr>
              <a:t> in conjunction with other patrons </a:t>
            </a:r>
            <a:r>
              <a:rPr lang="en-GB" sz="2000" dirty="0" err="1">
                <a:latin typeface="Times New Roman" panose="02020603050405020304" pitchFamily="18" charset="0"/>
                <a:cs typeface="Times New Roman" panose="02020603050405020304" pitchFamily="18" charset="0"/>
              </a:rPr>
              <a:t>eg</a:t>
            </a:r>
            <a:r>
              <a:rPr lang="en-GB" sz="2000" dirty="0">
                <a:latin typeface="Times New Roman" panose="02020603050405020304" pitchFamily="18" charset="0"/>
                <a:cs typeface="Times New Roman" panose="02020603050405020304" pitchFamily="18" charset="0"/>
              </a:rPr>
              <a:t> ETB; Dioceses, other religious orders</a:t>
            </a:r>
          </a:p>
          <a:p>
            <a:pPr algn="just">
              <a:lnSpc>
                <a:spcPct val="150000"/>
              </a:lnSpc>
            </a:pPr>
            <a:r>
              <a:rPr lang="en-GB" sz="2000" b="1" dirty="0">
                <a:solidFill>
                  <a:schemeClr val="accent2"/>
                </a:solidFill>
                <a:latin typeface="Times New Roman" panose="02020603050405020304" pitchFamily="18" charset="0"/>
                <a:cs typeface="Times New Roman" panose="02020603050405020304" pitchFamily="18" charset="0"/>
              </a:rPr>
              <a:t>In 2024 14 primary schools joined the </a:t>
            </a:r>
            <a:r>
              <a:rPr lang="en-GB" sz="2000" b="1" dirty="0">
                <a:solidFill>
                  <a:schemeClr val="accent2"/>
                </a:solidFill>
                <a:latin typeface="Gaelic" pitchFamily="2" charset="0"/>
                <a:cs typeface="Times New Roman" panose="02020603050405020304" pitchFamily="18" charset="0"/>
              </a:rPr>
              <a:t>CEIST</a:t>
            </a:r>
            <a:r>
              <a:rPr lang="en-GB" sz="2000" b="1" dirty="0">
                <a:solidFill>
                  <a:schemeClr val="accent2"/>
                </a:solidFill>
                <a:latin typeface="Times New Roman" panose="02020603050405020304" pitchFamily="18" charset="0"/>
                <a:cs typeface="Times New Roman" panose="02020603050405020304" pitchFamily="18" charset="0"/>
              </a:rPr>
              <a:t> family</a:t>
            </a:r>
          </a:p>
          <a:p>
            <a:pPr algn="just">
              <a:lnSpc>
                <a:spcPct val="150000"/>
              </a:lnSpc>
            </a:pPr>
            <a:endParaRPr lang="en-IE" sz="2000" dirty="0">
              <a:latin typeface="Times New Roman" panose="02020603050405020304" pitchFamily="18" charset="0"/>
              <a:cs typeface="Times New Roman" panose="02020603050405020304" pitchFamily="18" charset="0"/>
            </a:endParaRPr>
          </a:p>
        </p:txBody>
      </p:sp>
      <p:pic>
        <p:nvPicPr>
          <p:cNvPr id="11266" name="Picture 2">
            <a:extLst>
              <a:ext uri="{FF2B5EF4-FFF2-40B4-BE49-F238E27FC236}">
                <a16:creationId xmlns:a16="http://schemas.microsoft.com/office/drawing/2014/main" id="{ACA8BE3C-4C0B-17FB-27E2-BC586D1BCA0D}"/>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3514" t="2" r="1278" b="1"/>
          <a:stretch/>
        </p:blipFill>
        <p:spPr bwMode="auto">
          <a:xfrm>
            <a:off x="1" y="257175"/>
            <a:ext cx="4443412" cy="63438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2984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0-#ppt_w/2"/>
                                          </p:val>
                                        </p:tav>
                                        <p:tav tm="100000">
                                          <p:val>
                                            <p:strVal val="#ppt_x"/>
                                          </p:val>
                                        </p:tav>
                                      </p:tavLst>
                                    </p:anim>
                                    <p:anim calcmode="lin" valueType="num">
                                      <p:cBhvr additive="base">
                                        <p:cTn id="8" dur="500" fill="hold"/>
                                        <p:tgtEl>
                                          <p:spTgt spid="1126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60B0EFB-53ED-4F35-B05D-F658EA021C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descr="A cover of a book&#10;&#10;AI-generated content may be incorrect.">
            <a:extLst>
              <a:ext uri="{FF2B5EF4-FFF2-40B4-BE49-F238E27FC236}">
                <a16:creationId xmlns:a16="http://schemas.microsoft.com/office/drawing/2014/main" id="{01E5E3E6-5AF1-43FB-71C0-4A5044648785}"/>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rcRect r="3" b="76"/>
          <a:stretch>
            <a:fillRect/>
          </a:stretch>
        </p:blipFill>
        <p:spPr>
          <a:xfrm>
            <a:off x="-7366" y="10"/>
            <a:ext cx="4855591" cy="6857990"/>
          </a:xfrm>
          <a:custGeom>
            <a:avLst/>
            <a:gdLst/>
            <a:ahLst/>
            <a:cxnLst/>
            <a:rect l="l" t="t" r="r" b="b"/>
            <a:pathLst>
              <a:path w="4636517" h="6858000">
                <a:moveTo>
                  <a:pt x="0" y="0"/>
                </a:moveTo>
                <a:lnTo>
                  <a:pt x="4636517" y="0"/>
                </a:lnTo>
                <a:lnTo>
                  <a:pt x="4636517" y="6858000"/>
                </a:lnTo>
                <a:lnTo>
                  <a:pt x="0" y="6858000"/>
                </a:lnTo>
                <a:close/>
              </a:path>
            </a:pathLst>
          </a:custGeom>
        </p:spPr>
      </p:pic>
      <p:sp>
        <p:nvSpPr>
          <p:cNvPr id="12" name="!!Arc">
            <a:extLst>
              <a:ext uri="{FF2B5EF4-FFF2-40B4-BE49-F238E27FC236}">
                <a16:creationId xmlns:a16="http://schemas.microsoft.com/office/drawing/2014/main" id="{835EF3DD-7D43-4A27-8967-A92FD8CC93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73531" y="407987"/>
            <a:ext cx="2987899" cy="2987899"/>
          </a:xfrm>
          <a:prstGeom prst="arc">
            <a:avLst>
              <a:gd name="adj1" fmla="val 16200000"/>
              <a:gd name="adj2" fmla="val 2563720"/>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799823A0-2116-1425-713C-26BCC9B9E467}"/>
              </a:ext>
            </a:extLst>
          </p:cNvPr>
          <p:cNvSpPr>
            <a:spLocks noGrp="1"/>
          </p:cNvSpPr>
          <p:nvPr>
            <p:ph sz="half" idx="1"/>
          </p:nvPr>
        </p:nvSpPr>
        <p:spPr>
          <a:xfrm>
            <a:off x="5827048" y="1868487"/>
            <a:ext cx="5721484" cy="4351338"/>
          </a:xfrm>
        </p:spPr>
        <p:txBody>
          <a:bodyPr vert="horz" lIns="91440" tIns="45720" rIns="91440" bIns="45720" rtlCol="0">
            <a:normAutofit/>
          </a:bodyPr>
          <a:lstStyle/>
          <a:p>
            <a:pPr fontAlgn="base"/>
            <a:r>
              <a:rPr lang="en-US"/>
              <a:t>CEIST’s Annual Reports  reflect vibrant school communities, creative teaching staffs, leadership training for students, creativity, musical and sporting prowess, academic success and an inclusivity that embraces every student.</a:t>
            </a:r>
          </a:p>
        </p:txBody>
      </p:sp>
    </p:spTree>
    <p:extLst>
      <p:ext uri="{BB962C8B-B14F-4D97-AF65-F5344CB8AC3E}">
        <p14:creationId xmlns:p14="http://schemas.microsoft.com/office/powerpoint/2010/main" val="2764121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D7E207-9344-B38A-B724-2AFFA5F50BDC}"/>
              </a:ext>
            </a:extLst>
          </p:cNvPr>
          <p:cNvSpPr>
            <a:spLocks noGrp="1"/>
          </p:cNvSpPr>
          <p:nvPr>
            <p:ph idx="1"/>
          </p:nvPr>
        </p:nvSpPr>
        <p:spPr>
          <a:xfrm>
            <a:off x="838202" y="2427344"/>
            <a:ext cx="7705724" cy="4065530"/>
          </a:xfrm>
        </p:spPr>
        <p:txBody>
          <a:bodyPr>
            <a:normAutofit/>
          </a:bodyPr>
          <a:lstStyle/>
          <a:p>
            <a:pPr marL="0" indent="0" algn="just">
              <a:lnSpc>
                <a:spcPct val="150000"/>
              </a:lnSpc>
              <a:buNone/>
            </a:pPr>
            <a:endParaRPr lang="en-GB" sz="2000" b="0" i="0" dirty="0">
              <a:solidFill>
                <a:srgbClr val="313537"/>
              </a:solidFill>
              <a:effectLst/>
              <a:latin typeface="Times New Roman" panose="02020603050405020304" pitchFamily="18" charset="0"/>
              <a:cs typeface="Times New Roman" panose="02020603050405020304" pitchFamily="18" charset="0"/>
            </a:endParaRPr>
          </a:p>
          <a:p>
            <a:pPr algn="just">
              <a:lnSpc>
                <a:spcPct val="150000"/>
              </a:lnSpc>
            </a:pPr>
            <a:r>
              <a:rPr lang="en-GB" sz="2000" b="0" i="0" dirty="0">
                <a:solidFill>
                  <a:srgbClr val="313537"/>
                </a:solidFill>
                <a:effectLst/>
                <a:latin typeface="Times New Roman" panose="02020603050405020304" pitchFamily="18" charset="0"/>
                <a:cs typeface="Times New Roman" panose="02020603050405020304" pitchFamily="18" charset="0"/>
              </a:rPr>
              <a:t>The success of </a:t>
            </a:r>
            <a:r>
              <a:rPr lang="en-GB" sz="2000" b="0" i="0" dirty="0">
                <a:solidFill>
                  <a:srgbClr val="313537"/>
                </a:solidFill>
                <a:effectLst/>
                <a:latin typeface="Gaelic" pitchFamily="2" charset="0"/>
                <a:cs typeface="Times New Roman" panose="02020603050405020304" pitchFamily="18" charset="0"/>
              </a:rPr>
              <a:t>CEIST</a:t>
            </a:r>
            <a:r>
              <a:rPr lang="en-GB" sz="2000" b="0" i="0" dirty="0">
                <a:solidFill>
                  <a:srgbClr val="313537"/>
                </a:solidFill>
                <a:effectLst/>
                <a:latin typeface="Times New Roman" panose="02020603050405020304" pitchFamily="18" charset="0"/>
                <a:cs typeface="Times New Roman" panose="02020603050405020304" pitchFamily="18" charset="0"/>
              </a:rPr>
              <a:t> can be witnessed in our schools on a daily basis. We see first-hand displays of </a:t>
            </a:r>
            <a:r>
              <a:rPr lang="en-GB" sz="2000" b="0" i="0" dirty="0">
                <a:solidFill>
                  <a:srgbClr val="313537"/>
                </a:solidFill>
                <a:effectLst/>
                <a:latin typeface="Gaelic" pitchFamily="2" charset="0"/>
                <a:cs typeface="Times New Roman" panose="02020603050405020304" pitchFamily="18" charset="0"/>
              </a:rPr>
              <a:t>CEIST</a:t>
            </a:r>
            <a:r>
              <a:rPr lang="en-GB" sz="2000" b="0" i="0" dirty="0">
                <a:solidFill>
                  <a:srgbClr val="313537"/>
                </a:solidFill>
                <a:effectLst/>
                <a:latin typeface="Times New Roman" panose="02020603050405020304" pitchFamily="18" charset="0"/>
                <a:cs typeface="Times New Roman" panose="02020603050405020304" pitchFamily="18" charset="0"/>
              </a:rPr>
              <a:t> ethos through our senior management teams in their role as faith leaders, through student leadership, through liturgical celebrations, through symbolism and atmosphere.  </a:t>
            </a:r>
            <a:br>
              <a:rPr lang="en-GB" sz="2000" dirty="0">
                <a:latin typeface="Times New Roman" panose="02020603050405020304" pitchFamily="18" charset="0"/>
                <a:cs typeface="Times New Roman" panose="02020603050405020304" pitchFamily="18" charset="0"/>
              </a:rPr>
            </a:br>
            <a:br>
              <a:rPr lang="en-GB" sz="2000" dirty="0">
                <a:latin typeface="Times New Roman" panose="02020603050405020304" pitchFamily="18" charset="0"/>
                <a:cs typeface="Times New Roman" panose="02020603050405020304" pitchFamily="18" charset="0"/>
              </a:rPr>
            </a:br>
            <a:endParaRPr lang="en-IE" sz="2000" dirty="0">
              <a:latin typeface="Times New Roman" panose="02020603050405020304" pitchFamily="18" charset="0"/>
              <a:cs typeface="Times New Roman" panose="02020603050405020304" pitchFamily="18" charset="0"/>
            </a:endParaRPr>
          </a:p>
        </p:txBody>
      </p:sp>
      <p:pic>
        <p:nvPicPr>
          <p:cNvPr id="5124" name="Picture 4" descr="Cartoon Question Marks - ClipArt Best">
            <a:extLst>
              <a:ext uri="{FF2B5EF4-FFF2-40B4-BE49-F238E27FC236}">
                <a16:creationId xmlns:a16="http://schemas.microsoft.com/office/drawing/2014/main" id="{C29B8B73-B1FC-27E8-066B-CA4E885A64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12065" y="1943100"/>
            <a:ext cx="2506159" cy="42837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057F74D5-1C9A-4FBD-1FB1-742CE06F4306}"/>
              </a:ext>
            </a:extLst>
          </p:cNvPr>
          <p:cNvSpPr>
            <a:spLocks noGrp="1"/>
          </p:cNvSpPr>
          <p:nvPr>
            <p:ph type="title"/>
          </p:nvPr>
        </p:nvSpPr>
        <p:spPr>
          <a:xfrm>
            <a:off x="838201" y="365126"/>
            <a:ext cx="8948738" cy="2062218"/>
          </a:xfrm>
        </p:spPr>
        <p:txBody>
          <a:bodyPr vert="horz" lIns="91440" tIns="45720" rIns="91440" bIns="45720" rtlCol="0" anchor="ctr">
            <a:noAutofit/>
          </a:bodyPr>
          <a:lstStyle/>
          <a:p>
            <a:pPr algn="just">
              <a:lnSpc>
                <a:spcPct val="100000"/>
              </a:lnSpc>
            </a:pPr>
            <a:r>
              <a:rPr lang="en-GB" sz="4000" b="1" dirty="0">
                <a:solidFill>
                  <a:srgbClr val="313537"/>
                </a:solidFill>
                <a:latin typeface="Times New Roman" panose="02020603050405020304" pitchFamily="18" charset="0"/>
                <a:cs typeface="Times New Roman" panose="02020603050405020304" pitchFamily="18" charset="0"/>
              </a:rPr>
              <a:t>How can we measure the success of </a:t>
            </a:r>
            <a:r>
              <a:rPr lang="en-GB" sz="4000" b="1" dirty="0">
                <a:solidFill>
                  <a:srgbClr val="313537"/>
                </a:solidFill>
                <a:latin typeface="Gaelic" pitchFamily="2" charset="0"/>
                <a:cs typeface="Times New Roman" panose="02020603050405020304" pitchFamily="18" charset="0"/>
              </a:rPr>
              <a:t>CEIST</a:t>
            </a:r>
            <a:r>
              <a:rPr lang="en-GB" sz="4000" b="1" dirty="0">
                <a:solidFill>
                  <a:srgbClr val="313537"/>
                </a:solidFill>
                <a:latin typeface="Times New Roman" panose="02020603050405020304" pitchFamily="18" charset="0"/>
                <a:cs typeface="Times New Roman" panose="02020603050405020304" pitchFamily="18" charset="0"/>
              </a:rPr>
              <a:t> in upholding our founders’ intentions and ethos?</a:t>
            </a:r>
            <a:endParaRPr lang="en-IE" sz="4000" b="1" dirty="0">
              <a:solidFill>
                <a:srgbClr val="313537"/>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39764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9" presetClass="entr" presetSubtype="10" fill="hold" nodeType="withEffect">
                                  <p:stCondLst>
                                    <p:cond delay="0"/>
                                  </p:stCondLst>
                                  <p:childTnLst>
                                    <p:set>
                                      <p:cBhvr>
                                        <p:cTn id="10" dur="1" fill="hold">
                                          <p:stCondLst>
                                            <p:cond delay="0"/>
                                          </p:stCondLst>
                                        </p:cTn>
                                        <p:tgtEl>
                                          <p:spTgt spid="5124"/>
                                        </p:tgtEl>
                                        <p:attrNameLst>
                                          <p:attrName>style.visibility</p:attrName>
                                        </p:attrNameLst>
                                      </p:cBhvr>
                                      <p:to>
                                        <p:strVal val="visible"/>
                                      </p:to>
                                    </p:set>
                                    <p:anim calcmode="lin" valueType="num">
                                      <p:cBhvr>
                                        <p:cTn id="11" dur="5000" fill="hold"/>
                                        <p:tgtEl>
                                          <p:spTgt spid="5124"/>
                                        </p:tgtEl>
                                        <p:attrNameLst>
                                          <p:attrName>ppt_w</p:attrName>
                                        </p:attrNameLst>
                                      </p:cBhvr>
                                      <p:tavLst>
                                        <p:tav tm="0" fmla="#ppt_w*sin(2.5*pi*$)">
                                          <p:val>
                                            <p:fltVal val="0"/>
                                          </p:val>
                                        </p:tav>
                                        <p:tav tm="100000">
                                          <p:val>
                                            <p:fltVal val="1"/>
                                          </p:val>
                                        </p:tav>
                                      </p:tavLst>
                                    </p:anim>
                                    <p:anim calcmode="lin" valueType="num">
                                      <p:cBhvr>
                                        <p:cTn id="12" dur="5000" fill="hold"/>
                                        <p:tgtEl>
                                          <p:spTgt spid="5124"/>
                                        </p:tgtEl>
                                        <p:attrNameLst>
                                          <p:attrName>ppt_h</p:attrName>
                                        </p:attrNameLst>
                                      </p:cBhvr>
                                      <p:tavLst>
                                        <p:tav tm="0">
                                          <p:val>
                                            <p:strVal val="#ppt_h"/>
                                          </p:val>
                                        </p:tav>
                                        <p:tav tm="100000">
                                          <p:val>
                                            <p:strVal val="#ppt_h"/>
                                          </p:val>
                                        </p:tav>
                                      </p:tavLst>
                                    </p:anim>
                                  </p:childTnLst>
                                </p:cTn>
                              </p:par>
                            </p:childTnLst>
                          </p:cTn>
                        </p:par>
                        <p:par>
                          <p:cTn id="13" fill="hold">
                            <p:stCondLst>
                              <p:cond delay="5000"/>
                            </p:stCondLst>
                            <p:childTnLst>
                              <p:par>
                                <p:cTn id="14" presetID="9" presetClass="entr" presetSubtype="0" fill="hold" grpId="0" nodeType="after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dissolve">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73971D9-6666-DE8E-DC89-11836C015976}"/>
              </a:ext>
            </a:extLst>
          </p:cNvPr>
          <p:cNvSpPr>
            <a:spLocks noGrp="1"/>
          </p:cNvSpPr>
          <p:nvPr>
            <p:ph idx="1"/>
          </p:nvPr>
        </p:nvSpPr>
        <p:spPr>
          <a:xfrm>
            <a:off x="1047704" y="2992214"/>
            <a:ext cx="10515600" cy="873572"/>
          </a:xfrm>
          <a:noFill/>
        </p:spPr>
        <p:txBody>
          <a:bodyPr wrap="square">
            <a:spAutoFit/>
          </a:bodyPr>
          <a:lstStyle/>
          <a:p>
            <a:pPr marL="285750" indent="-285750" fontAlgn="base">
              <a:lnSpc>
                <a:spcPct val="150000"/>
              </a:lnSpc>
            </a:pPr>
            <a:r>
              <a:rPr lang="en-GB" sz="1800" dirty="0">
                <a:solidFill>
                  <a:srgbClr val="313537"/>
                </a:solidFill>
                <a:latin typeface="Times New Roman" panose="02020603050405020304" pitchFamily="18" charset="0"/>
                <a:cs typeface="Times New Roman" panose="02020603050405020304" pitchFamily="18" charset="0"/>
              </a:rPr>
              <a:t>At a </a:t>
            </a:r>
            <a:r>
              <a:rPr lang="en-GB" sz="1800" dirty="0">
                <a:solidFill>
                  <a:srgbClr val="313537"/>
                </a:solidFill>
                <a:latin typeface="Gaelic" pitchFamily="2" charset="0"/>
                <a:cs typeface="Times New Roman" panose="02020603050405020304" pitchFamily="18" charset="0"/>
              </a:rPr>
              <a:t>CEIST</a:t>
            </a:r>
            <a:r>
              <a:rPr lang="en-GB" sz="1800" dirty="0">
                <a:solidFill>
                  <a:srgbClr val="313537"/>
                </a:solidFill>
                <a:latin typeface="Times New Roman" panose="02020603050405020304" pitchFamily="18" charset="0"/>
                <a:cs typeface="Times New Roman" panose="02020603050405020304" pitchFamily="18" charset="0"/>
              </a:rPr>
              <a:t> school, a holistic approach means that so much more than academic success is taken into account. </a:t>
            </a:r>
          </a:p>
        </p:txBody>
      </p:sp>
      <p:sp>
        <p:nvSpPr>
          <p:cNvPr id="5" name="TextBox 4">
            <a:extLst>
              <a:ext uri="{FF2B5EF4-FFF2-40B4-BE49-F238E27FC236}">
                <a16:creationId xmlns:a16="http://schemas.microsoft.com/office/drawing/2014/main" id="{56775500-8B21-BB28-8A7F-DCDDEC9AF038}"/>
              </a:ext>
            </a:extLst>
          </p:cNvPr>
          <p:cNvSpPr txBox="1"/>
          <p:nvPr/>
        </p:nvSpPr>
        <p:spPr>
          <a:xfrm>
            <a:off x="2324253" y="496371"/>
            <a:ext cx="6100762" cy="369332"/>
          </a:xfrm>
          <a:prstGeom prst="rect">
            <a:avLst/>
          </a:prstGeom>
        </p:spPr>
        <p:txBody>
          <a:bodyPr vert="horz" lIns="91440" tIns="45720" rIns="91440" bIns="45720" rtlCol="0" anchor="ctr">
            <a:noAutofit/>
          </a:bodyPr>
          <a:lstStyle>
            <a:lvl1pPr algn="just">
              <a:lnSpc>
                <a:spcPct val="90000"/>
              </a:lnSpc>
              <a:spcBef>
                <a:spcPct val="0"/>
              </a:spcBef>
              <a:buNone/>
              <a:defRPr sz="3000" b="1">
                <a:solidFill>
                  <a:srgbClr val="313537"/>
                </a:solidFill>
                <a:latin typeface="+mj-lt"/>
                <a:ea typeface="+mj-ea"/>
                <a:cs typeface="+mj-cs"/>
              </a:defRPr>
            </a:lvl1pPr>
          </a:lstStyle>
          <a:p>
            <a:pPr>
              <a:lnSpc>
                <a:spcPct val="150000"/>
              </a:lnSpc>
            </a:pPr>
            <a:r>
              <a:rPr lang="en-GB" sz="4000" dirty="0">
                <a:latin typeface="Times New Roman" panose="02020603050405020304" pitchFamily="18" charset="0"/>
                <a:cs typeface="Times New Roman" panose="02020603050405020304" pitchFamily="18" charset="0"/>
              </a:rPr>
              <a:t>Our students' voices</a:t>
            </a:r>
          </a:p>
        </p:txBody>
      </p:sp>
      <p:sp>
        <p:nvSpPr>
          <p:cNvPr id="7" name="TextBox 6">
            <a:extLst>
              <a:ext uri="{FF2B5EF4-FFF2-40B4-BE49-F238E27FC236}">
                <a16:creationId xmlns:a16="http://schemas.microsoft.com/office/drawing/2014/main" id="{1BFA8B7E-21B6-9584-B2C6-E5D2186906E1}"/>
              </a:ext>
            </a:extLst>
          </p:cNvPr>
          <p:cNvSpPr txBox="1"/>
          <p:nvPr/>
        </p:nvSpPr>
        <p:spPr>
          <a:xfrm>
            <a:off x="1047704" y="681037"/>
            <a:ext cx="8653860" cy="1200329"/>
          </a:xfrm>
          <a:prstGeom prst="rect">
            <a:avLst/>
          </a:prstGeom>
        </p:spPr>
        <p:txBody>
          <a:bodyPr vert="horz" lIns="91440" tIns="45720" rIns="91440" bIns="45720" rtlCol="0" anchor="ctr">
            <a:noAutofit/>
          </a:bodyPr>
          <a:lstStyle>
            <a:defPPr>
              <a:defRPr lang="en-US"/>
            </a:defPPr>
            <a:lvl1pPr algn="just">
              <a:lnSpc>
                <a:spcPct val="90000"/>
              </a:lnSpc>
              <a:spcBef>
                <a:spcPct val="0"/>
              </a:spcBef>
              <a:buNone/>
              <a:defRPr sz="4000" b="1">
                <a:solidFill>
                  <a:srgbClr val="313537"/>
                </a:solidFill>
                <a:latin typeface="+mj-lt"/>
                <a:ea typeface="+mj-ea"/>
                <a:cs typeface="+mj-cs"/>
              </a:defRPr>
            </a:lvl1pPr>
          </a:lstStyle>
          <a:p>
            <a:pPr>
              <a:lnSpc>
                <a:spcPct val="150000"/>
              </a:lnSpc>
            </a:pPr>
            <a:r>
              <a:rPr lang="en-GB" dirty="0">
                <a:latin typeface="Times New Roman" panose="02020603050405020304" pitchFamily="18" charset="0"/>
                <a:cs typeface="Times New Roman" panose="02020603050405020304" pitchFamily="18" charset="0"/>
              </a:rPr>
              <a:t>A holistic approach to education</a:t>
            </a:r>
          </a:p>
        </p:txBody>
      </p:sp>
      <p:sp>
        <p:nvSpPr>
          <p:cNvPr id="9" name="TextBox 8">
            <a:extLst>
              <a:ext uri="{FF2B5EF4-FFF2-40B4-BE49-F238E27FC236}">
                <a16:creationId xmlns:a16="http://schemas.microsoft.com/office/drawing/2014/main" id="{550CC503-73A9-AFB5-9C4B-85090441BA17}"/>
              </a:ext>
            </a:extLst>
          </p:cNvPr>
          <p:cNvSpPr txBox="1"/>
          <p:nvPr/>
        </p:nvSpPr>
        <p:spPr>
          <a:xfrm>
            <a:off x="1142078" y="1782503"/>
            <a:ext cx="9907843" cy="1295868"/>
          </a:xfrm>
          <a:prstGeom prst="rect">
            <a:avLst/>
          </a:prstGeom>
          <a:noFill/>
        </p:spPr>
        <p:txBody>
          <a:bodyPr wrap="square">
            <a:spAutoFit/>
          </a:bodyPr>
          <a:lstStyle/>
          <a:p>
            <a:pPr marL="285750" indent="-285750" algn="just" fontAlgn="base" latinLnBrk="0">
              <a:lnSpc>
                <a:spcPct val="150000"/>
              </a:lnSpc>
              <a:buFont typeface="Arial" panose="020B0604020202020204" pitchFamily="34" charset="0"/>
              <a:buChar char="•"/>
            </a:pPr>
            <a:r>
              <a:rPr lang="en-GB" b="0" i="0" dirty="0">
                <a:solidFill>
                  <a:srgbClr val="313537"/>
                </a:solidFill>
                <a:effectLst/>
                <a:latin typeface="Times New Roman" panose="02020603050405020304" pitchFamily="18" charset="0"/>
                <a:cs typeface="Times New Roman" panose="02020603050405020304" pitchFamily="18" charset="0"/>
              </a:rPr>
              <a:t>Perhaps the greatest proof of the success of </a:t>
            </a:r>
            <a:r>
              <a:rPr lang="en-GB" b="0" i="0" dirty="0">
                <a:solidFill>
                  <a:srgbClr val="313537"/>
                </a:solidFill>
                <a:effectLst/>
                <a:latin typeface="Gaelic" pitchFamily="2" charset="0"/>
                <a:cs typeface="Times New Roman" panose="02020603050405020304" pitchFamily="18" charset="0"/>
              </a:rPr>
              <a:t>CEIST</a:t>
            </a:r>
            <a:r>
              <a:rPr lang="en-GB" b="0" i="0" dirty="0">
                <a:solidFill>
                  <a:srgbClr val="313537"/>
                </a:solidFill>
                <a:effectLst/>
                <a:latin typeface="Times New Roman" panose="02020603050405020304" pitchFamily="18" charset="0"/>
                <a:cs typeface="Times New Roman" panose="02020603050405020304" pitchFamily="18" charset="0"/>
              </a:rPr>
              <a:t> as an organisation are our students. Students are proud and happy to describe themselves as present/former students of a </a:t>
            </a:r>
            <a:r>
              <a:rPr lang="en-GB" b="0" i="0" dirty="0">
                <a:solidFill>
                  <a:srgbClr val="313537"/>
                </a:solidFill>
                <a:effectLst/>
                <a:latin typeface="Gaelic" pitchFamily="2" charset="0"/>
                <a:cs typeface="Times New Roman" panose="02020603050405020304" pitchFamily="18" charset="0"/>
              </a:rPr>
              <a:t>CEIST</a:t>
            </a:r>
            <a:r>
              <a:rPr lang="en-GB" b="0" i="0" dirty="0">
                <a:solidFill>
                  <a:srgbClr val="313537"/>
                </a:solidFill>
                <a:effectLst/>
                <a:latin typeface="Times New Roman" panose="02020603050405020304" pitchFamily="18" charset="0"/>
                <a:cs typeface="Times New Roman" panose="02020603050405020304" pitchFamily="18" charset="0"/>
              </a:rPr>
              <a:t> School when asked about their second level education.</a:t>
            </a:r>
          </a:p>
        </p:txBody>
      </p:sp>
      <p:pic>
        <p:nvPicPr>
          <p:cNvPr id="7172" name="Picture 4" descr="History of Education timeline | Timetoast timelines">
            <a:extLst>
              <a:ext uri="{FF2B5EF4-FFF2-40B4-BE49-F238E27FC236}">
                <a16:creationId xmlns:a16="http://schemas.microsoft.com/office/drawing/2014/main" id="{E8DB5937-3C51-CEFD-FBD7-2DB7DFA07E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29464" y="3622162"/>
            <a:ext cx="5690479" cy="30288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3252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checkerboard(across)">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xit" presetSubtype="4" fill="hold" grpId="1" nodeType="clickEffect">
                                  <p:stCondLst>
                                    <p:cond delay="0"/>
                                  </p:stCondLst>
                                  <p:childTnLst>
                                    <p:anim calcmode="lin" valueType="num">
                                      <p:cBhvr additive="base">
                                        <p:cTn id="17" dur="500"/>
                                        <p:tgtEl>
                                          <p:spTgt spid="5"/>
                                        </p:tgtEl>
                                        <p:attrNameLst>
                                          <p:attrName>ppt_y</p:attrName>
                                        </p:attrNameLst>
                                      </p:cBhvr>
                                      <p:tavLst>
                                        <p:tav tm="0">
                                          <p:val>
                                            <p:strVal val="#ppt_y"/>
                                          </p:val>
                                        </p:tav>
                                        <p:tav tm="100000">
                                          <p:val>
                                            <p:strVal val="#ppt_y+#ppt_h*1.125000"/>
                                          </p:val>
                                        </p:tav>
                                      </p:tavLst>
                                    </p:anim>
                                    <p:animEffect transition="out" filter="wipe(down)">
                                      <p:cBhvr>
                                        <p:cTn id="18" dur="500"/>
                                        <p:tgtEl>
                                          <p:spTgt spid="5"/>
                                        </p:tgtEl>
                                      </p:cBhvr>
                                    </p:animEffect>
                                    <p:set>
                                      <p:cBhvr>
                                        <p:cTn id="19" dur="1" fill="hold">
                                          <p:stCondLst>
                                            <p:cond delay="499"/>
                                          </p:stCondLst>
                                        </p:cTn>
                                        <p:tgtEl>
                                          <p:spTgt spid="5"/>
                                        </p:tgtEl>
                                        <p:attrNameLst>
                                          <p:attrName>style.visibility</p:attrName>
                                        </p:attrNameLst>
                                      </p:cBhvr>
                                      <p:to>
                                        <p:strVal val="hidden"/>
                                      </p:to>
                                    </p:set>
                                  </p:childTnLst>
                                </p:cTn>
                              </p:par>
                              <p:par>
                                <p:cTn id="20" presetID="12" presetClass="exit" presetSubtype="4" fill="hold" grpId="1" nodeType="withEffect">
                                  <p:stCondLst>
                                    <p:cond delay="0"/>
                                  </p:stCondLst>
                                  <p:childTnLst>
                                    <p:anim calcmode="lin" valueType="num">
                                      <p:cBhvr additive="base">
                                        <p:cTn id="21" dur="500"/>
                                        <p:tgtEl>
                                          <p:spTgt spid="9"/>
                                        </p:tgtEl>
                                        <p:attrNameLst>
                                          <p:attrName>ppt_y</p:attrName>
                                        </p:attrNameLst>
                                      </p:cBhvr>
                                      <p:tavLst>
                                        <p:tav tm="0">
                                          <p:val>
                                            <p:strVal val="#ppt_y"/>
                                          </p:val>
                                        </p:tav>
                                        <p:tav tm="100000">
                                          <p:val>
                                            <p:strVal val="#ppt_y+#ppt_h*1.125000"/>
                                          </p:val>
                                        </p:tav>
                                      </p:tavLst>
                                    </p:anim>
                                    <p:animEffect transition="out" filter="wipe(down)">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childTnLst>
                          </p:cTn>
                        </p:par>
                        <p:par>
                          <p:cTn id="24" fill="hold">
                            <p:stCondLst>
                              <p:cond delay="500"/>
                            </p:stCondLst>
                            <p:childTnLst>
                              <p:par>
                                <p:cTn id="25" presetID="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animEffect transition="in" filter="checkerboard(across)">
                                      <p:cBhvr>
                                        <p:cTn id="33" dur="500"/>
                                        <p:tgtEl>
                                          <p:spTgt spid="3">
                                            <p:txEl>
                                              <p:pRg st="0" end="0"/>
                                            </p:txEl>
                                          </p:spTgt>
                                        </p:tgtEl>
                                      </p:cBhvr>
                                    </p:animEffect>
                                  </p:childTnLst>
                                </p:cTn>
                              </p:par>
                              <p:par>
                                <p:cTn id="34" presetID="37" presetClass="entr" presetSubtype="0" fill="hold" nodeType="withEffect">
                                  <p:stCondLst>
                                    <p:cond delay="0"/>
                                  </p:stCondLst>
                                  <p:childTnLst>
                                    <p:set>
                                      <p:cBhvr>
                                        <p:cTn id="35" dur="1" fill="hold">
                                          <p:stCondLst>
                                            <p:cond delay="0"/>
                                          </p:stCondLst>
                                        </p:cTn>
                                        <p:tgtEl>
                                          <p:spTgt spid="7172"/>
                                        </p:tgtEl>
                                        <p:attrNameLst>
                                          <p:attrName>style.visibility</p:attrName>
                                        </p:attrNameLst>
                                      </p:cBhvr>
                                      <p:to>
                                        <p:strVal val="visible"/>
                                      </p:to>
                                    </p:set>
                                    <p:animEffect transition="in" filter="fade">
                                      <p:cBhvr>
                                        <p:cTn id="36" dur="1000"/>
                                        <p:tgtEl>
                                          <p:spTgt spid="7172"/>
                                        </p:tgtEl>
                                      </p:cBhvr>
                                    </p:animEffect>
                                    <p:anim calcmode="lin" valueType="num">
                                      <p:cBhvr>
                                        <p:cTn id="37" dur="1000" fill="hold"/>
                                        <p:tgtEl>
                                          <p:spTgt spid="7172"/>
                                        </p:tgtEl>
                                        <p:attrNameLst>
                                          <p:attrName>ppt_x</p:attrName>
                                        </p:attrNameLst>
                                      </p:cBhvr>
                                      <p:tavLst>
                                        <p:tav tm="0">
                                          <p:val>
                                            <p:strVal val="#ppt_x"/>
                                          </p:val>
                                        </p:tav>
                                        <p:tav tm="100000">
                                          <p:val>
                                            <p:strVal val="#ppt_x"/>
                                          </p:val>
                                        </p:tav>
                                      </p:tavLst>
                                    </p:anim>
                                    <p:anim calcmode="lin" valueType="num">
                                      <p:cBhvr>
                                        <p:cTn id="38" dur="900" decel="100000" fill="hold"/>
                                        <p:tgtEl>
                                          <p:spTgt spid="7172"/>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717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5" grpId="1"/>
      <p:bldP spid="7" grpId="0"/>
      <p:bldP spid="9" grpId="0"/>
      <p:bldP spid="9"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F4FC7A-68F4-7A0A-59CC-E2E64BEE617C}"/>
              </a:ext>
            </a:extLst>
          </p:cNvPr>
          <p:cNvSpPr>
            <a:spLocks noGrp="1"/>
          </p:cNvSpPr>
          <p:nvPr>
            <p:ph sz="half" idx="1"/>
          </p:nvPr>
        </p:nvSpPr>
        <p:spPr>
          <a:xfrm>
            <a:off x="172064" y="3779275"/>
            <a:ext cx="4702586" cy="1718186"/>
          </a:xfrm>
        </p:spPr>
        <p:txBody>
          <a:bodyPr>
            <a:normAutofit/>
          </a:bodyPr>
          <a:lstStyle/>
          <a:p>
            <a:pPr marL="0" indent="0">
              <a:lnSpc>
                <a:spcPct val="100000"/>
              </a:lnSpc>
              <a:buNone/>
            </a:pPr>
            <a:r>
              <a:rPr lang="en-GB" sz="3000" b="1" i="0" dirty="0">
                <a:solidFill>
                  <a:srgbClr val="313537"/>
                </a:solidFill>
                <a:effectLst/>
                <a:latin typeface="Times New Roman" panose="02020603050405020304" pitchFamily="18" charset="0"/>
                <a:cs typeface="Times New Roman" panose="02020603050405020304" pitchFamily="18" charset="0"/>
              </a:rPr>
              <a:t>We have been </a:t>
            </a:r>
            <a:r>
              <a:rPr lang="en-GB" sz="3000" b="1" i="1" dirty="0">
                <a:solidFill>
                  <a:srgbClr val="FEA034"/>
                </a:solidFill>
                <a:effectLst/>
                <a:latin typeface="Times New Roman" panose="02020603050405020304" pitchFamily="18" charset="0"/>
                <a:cs typeface="Times New Roman" panose="02020603050405020304" pitchFamily="18" charset="0"/>
              </a:rPr>
              <a:t>challenged</a:t>
            </a:r>
            <a:br>
              <a:rPr lang="en-GB" sz="3000" b="1" i="0" dirty="0">
                <a:solidFill>
                  <a:srgbClr val="313537"/>
                </a:solidFill>
                <a:effectLst/>
                <a:latin typeface="Times New Roman" panose="02020603050405020304" pitchFamily="18" charset="0"/>
                <a:cs typeface="Times New Roman" panose="02020603050405020304" pitchFamily="18" charset="0"/>
              </a:rPr>
            </a:br>
            <a:r>
              <a:rPr lang="en-GB" sz="3000" b="1" i="0" dirty="0">
                <a:solidFill>
                  <a:srgbClr val="313537"/>
                </a:solidFill>
                <a:effectLst/>
                <a:latin typeface="Times New Roman" panose="02020603050405020304" pitchFamily="18" charset="0"/>
                <a:cs typeface="Times New Roman" panose="02020603050405020304" pitchFamily="18" charset="0"/>
              </a:rPr>
              <a:t>We have been </a:t>
            </a:r>
            <a:r>
              <a:rPr lang="en-GB" sz="3000" b="1" i="1" dirty="0">
                <a:solidFill>
                  <a:srgbClr val="FEA034"/>
                </a:solidFill>
                <a:effectLst/>
                <a:latin typeface="Times New Roman" panose="02020603050405020304" pitchFamily="18" charset="0"/>
                <a:cs typeface="Times New Roman" panose="02020603050405020304" pitchFamily="18" charset="0"/>
              </a:rPr>
              <a:t>trusted</a:t>
            </a:r>
            <a:br>
              <a:rPr lang="en-GB" sz="3000" b="1" i="0" dirty="0">
                <a:solidFill>
                  <a:srgbClr val="313537"/>
                </a:solidFill>
                <a:effectLst/>
                <a:latin typeface="Times New Roman" panose="02020603050405020304" pitchFamily="18" charset="0"/>
                <a:cs typeface="Times New Roman" panose="02020603050405020304" pitchFamily="18" charset="0"/>
              </a:rPr>
            </a:br>
            <a:r>
              <a:rPr lang="en-GB" sz="3000" b="1" i="0" dirty="0">
                <a:solidFill>
                  <a:srgbClr val="313537"/>
                </a:solidFill>
                <a:effectLst/>
                <a:latin typeface="Times New Roman" panose="02020603050405020304" pitchFamily="18" charset="0"/>
                <a:cs typeface="Times New Roman" panose="02020603050405020304" pitchFamily="18" charset="0"/>
              </a:rPr>
              <a:t>We have been </a:t>
            </a:r>
            <a:r>
              <a:rPr lang="en-GB" sz="3000" b="1" i="1" dirty="0">
                <a:solidFill>
                  <a:srgbClr val="FEA034"/>
                </a:solidFill>
                <a:effectLst/>
                <a:latin typeface="Times New Roman" panose="02020603050405020304" pitchFamily="18" charset="0"/>
                <a:cs typeface="Times New Roman" panose="02020603050405020304" pitchFamily="18" charset="0"/>
              </a:rPr>
              <a:t>enabled</a:t>
            </a:r>
            <a:endParaRPr lang="en-IE" sz="300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441C491A-84DA-B2E2-59A8-017A6F2B486B}"/>
              </a:ext>
            </a:extLst>
          </p:cNvPr>
          <p:cNvSpPr>
            <a:spLocks noGrp="1"/>
          </p:cNvSpPr>
          <p:nvPr>
            <p:ph sz="half" idx="2"/>
          </p:nvPr>
        </p:nvSpPr>
        <p:spPr>
          <a:xfrm>
            <a:off x="5479334" y="2089579"/>
            <a:ext cx="6540602" cy="4660489"/>
          </a:xfrm>
        </p:spPr>
        <p:txBody>
          <a:bodyPr>
            <a:normAutofit/>
          </a:bodyPr>
          <a:lstStyle/>
          <a:p>
            <a:pPr marL="0" indent="0" fontAlgn="base" latinLnBrk="0">
              <a:lnSpc>
                <a:spcPct val="160000"/>
              </a:lnSpc>
              <a:buNone/>
            </a:pPr>
            <a:r>
              <a:rPr lang="en-GB" sz="3000" b="1" i="0" dirty="0">
                <a:solidFill>
                  <a:srgbClr val="313537"/>
                </a:solidFill>
                <a:effectLst/>
                <a:latin typeface="Times New Roman" panose="02020603050405020304" pitchFamily="18" charset="0"/>
                <a:cs typeface="Times New Roman" panose="02020603050405020304" pitchFamily="18" charset="0"/>
              </a:rPr>
              <a:t>BUT...</a:t>
            </a:r>
          </a:p>
          <a:p>
            <a:pPr fontAlgn="base">
              <a:lnSpc>
                <a:spcPct val="160000"/>
              </a:lnSpc>
            </a:pPr>
            <a:r>
              <a:rPr lang="en-GB" sz="2200" b="0" i="0" dirty="0">
                <a:solidFill>
                  <a:srgbClr val="313537"/>
                </a:solidFill>
                <a:effectLst/>
                <a:latin typeface="Times New Roman" panose="02020603050405020304" pitchFamily="18" charset="0"/>
                <a:cs typeface="Times New Roman" panose="02020603050405020304" pitchFamily="18" charset="0"/>
              </a:rPr>
              <a:t>Can we safeguard the legacy?</a:t>
            </a:r>
          </a:p>
          <a:p>
            <a:pPr fontAlgn="base">
              <a:lnSpc>
                <a:spcPct val="160000"/>
              </a:lnSpc>
            </a:pPr>
            <a:r>
              <a:rPr lang="en-GB" sz="2200" b="0" i="0" dirty="0">
                <a:solidFill>
                  <a:srgbClr val="313537"/>
                </a:solidFill>
                <a:effectLst/>
                <a:latin typeface="Times New Roman" panose="02020603050405020304" pitchFamily="18" charset="0"/>
                <a:cs typeface="Times New Roman" panose="02020603050405020304" pitchFamily="18" charset="0"/>
              </a:rPr>
              <a:t>Can we protect Catholic education?</a:t>
            </a:r>
          </a:p>
          <a:p>
            <a:pPr fontAlgn="base">
              <a:lnSpc>
                <a:spcPct val="160000"/>
              </a:lnSpc>
            </a:pPr>
            <a:r>
              <a:rPr lang="en-GB" sz="2200" b="0" i="0" dirty="0">
                <a:solidFill>
                  <a:srgbClr val="313537"/>
                </a:solidFill>
                <a:effectLst/>
                <a:latin typeface="Times New Roman" panose="02020603050405020304" pitchFamily="18" charset="0"/>
                <a:cs typeface="Times New Roman" panose="02020603050405020304" pitchFamily="18" charset="0"/>
              </a:rPr>
              <a:t>Can we enhance, nourish and enrich all our students?</a:t>
            </a:r>
          </a:p>
          <a:p>
            <a:pPr fontAlgn="base">
              <a:lnSpc>
                <a:spcPct val="160000"/>
              </a:lnSpc>
            </a:pPr>
            <a:r>
              <a:rPr lang="en-GB" sz="2200" b="0" i="0" dirty="0">
                <a:solidFill>
                  <a:srgbClr val="313537"/>
                </a:solidFill>
                <a:effectLst/>
                <a:latin typeface="Times New Roman" panose="02020603050405020304" pitchFamily="18" charset="0"/>
                <a:cs typeface="Times New Roman" panose="02020603050405020304" pitchFamily="18" charset="0"/>
              </a:rPr>
              <a:t>Can our students flourish in our care?</a:t>
            </a:r>
          </a:p>
          <a:p>
            <a:pPr fontAlgn="base">
              <a:lnSpc>
                <a:spcPct val="160000"/>
              </a:lnSpc>
            </a:pPr>
            <a:r>
              <a:rPr lang="en-GB" sz="2200" b="0" i="0" dirty="0">
                <a:solidFill>
                  <a:srgbClr val="313537"/>
                </a:solidFill>
                <a:effectLst/>
                <a:latin typeface="Times New Roman" panose="02020603050405020304" pitchFamily="18" charset="0"/>
                <a:cs typeface="Times New Roman" panose="02020603050405020304" pitchFamily="18" charset="0"/>
              </a:rPr>
              <a:t>Where is the faith perspective?</a:t>
            </a:r>
          </a:p>
          <a:p>
            <a:pPr>
              <a:lnSpc>
                <a:spcPct val="160000"/>
              </a:lnSpc>
            </a:pPr>
            <a:endParaRPr lang="en-IE"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E04E83C4-DD5F-66AC-55E3-DACD28CBA9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8863" y="191724"/>
            <a:ext cx="9374274" cy="1883101"/>
          </a:xfrm>
          <a:prstGeom prst="rect">
            <a:avLst/>
          </a:prstGeom>
        </p:spPr>
      </p:pic>
    </p:spTree>
    <p:extLst>
      <p:ext uri="{BB962C8B-B14F-4D97-AF65-F5344CB8AC3E}">
        <p14:creationId xmlns:p14="http://schemas.microsoft.com/office/powerpoint/2010/main" val="3637936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1000"/>
                                        <p:tgtEl>
                                          <p:spTgt spid="4">
                                            <p:txEl>
                                              <p:pRg st="0" end="0"/>
                                            </p:txEl>
                                          </p:spTgt>
                                        </p:tgtEl>
                                      </p:cBhvr>
                                    </p:animEffect>
                                    <p:anim calcmode="lin" valueType="num">
                                      <p:cBhvr>
                                        <p:cTn id="16"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37" presetClass="entr" presetSubtype="0" fill="hold" nodeType="after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1000"/>
                                        <p:tgtEl>
                                          <p:spTgt spid="4">
                                            <p:txEl>
                                              <p:pRg st="1" end="1"/>
                                            </p:txEl>
                                          </p:spTgt>
                                        </p:tgtEl>
                                      </p:cBhvr>
                                    </p:animEffect>
                                    <p:anim calcmode="lin" valueType="num">
                                      <p:cBhvr>
                                        <p:cTn id="22"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3" dur="900" decel="100000" fill="hold"/>
                                        <p:tgtEl>
                                          <p:spTgt spid="4">
                                            <p:txEl>
                                              <p:pRg st="1" end="1"/>
                                            </p:tx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4">
                                            <p:txEl>
                                              <p:pRg st="1" end="1"/>
                                            </p:txEl>
                                          </p:spTgt>
                                        </p:tgtEl>
                                        <p:attrNameLst>
                                          <p:attrName>ppt_y</p:attrName>
                                        </p:attrNameLst>
                                      </p:cBhvr>
                                      <p:tavLst>
                                        <p:tav tm="0">
                                          <p:val>
                                            <p:strVal val="#ppt_y-.03"/>
                                          </p:val>
                                        </p:tav>
                                        <p:tav tm="100000">
                                          <p:val>
                                            <p:strVal val="#ppt_y"/>
                                          </p:val>
                                        </p:tav>
                                      </p:tavLst>
                                    </p:anim>
                                  </p:childTnLst>
                                </p:cTn>
                              </p:par>
                            </p:childTnLst>
                          </p:cTn>
                        </p:par>
                        <p:par>
                          <p:cTn id="25" fill="hold">
                            <p:stCondLst>
                              <p:cond delay="2000"/>
                            </p:stCondLst>
                            <p:childTnLst>
                              <p:par>
                                <p:cTn id="26" presetID="37" presetClass="entr" presetSubtype="0" fill="hold" nodeType="afterEffect">
                                  <p:stCondLst>
                                    <p:cond delay="0"/>
                                  </p:stCondLst>
                                  <p:childTnLst>
                                    <p:set>
                                      <p:cBhvr>
                                        <p:cTn id="27" dur="1" fill="hold">
                                          <p:stCondLst>
                                            <p:cond delay="0"/>
                                          </p:stCondLst>
                                        </p:cTn>
                                        <p:tgtEl>
                                          <p:spTgt spid="4">
                                            <p:txEl>
                                              <p:pRg st="2" end="2"/>
                                            </p:txEl>
                                          </p:spTgt>
                                        </p:tgtEl>
                                        <p:attrNameLst>
                                          <p:attrName>style.visibility</p:attrName>
                                        </p:attrNameLst>
                                      </p:cBhvr>
                                      <p:to>
                                        <p:strVal val="visible"/>
                                      </p:to>
                                    </p:set>
                                    <p:animEffect transition="in" filter="fade">
                                      <p:cBhvr>
                                        <p:cTn id="28" dur="1000"/>
                                        <p:tgtEl>
                                          <p:spTgt spid="4">
                                            <p:txEl>
                                              <p:pRg st="2" end="2"/>
                                            </p:txEl>
                                          </p:spTgt>
                                        </p:tgtEl>
                                      </p:cBhvr>
                                    </p:animEffect>
                                    <p:anim calcmode="lin" valueType="num">
                                      <p:cBhvr>
                                        <p:cTn id="29"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0" dur="900" decel="100000" fill="hold"/>
                                        <p:tgtEl>
                                          <p:spTgt spid="4">
                                            <p:txEl>
                                              <p:pRg st="2" end="2"/>
                                            </p:txEl>
                                          </p:spTgt>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4">
                                            <p:txEl>
                                              <p:pRg st="2" end="2"/>
                                            </p:txEl>
                                          </p:spTgt>
                                        </p:tgtEl>
                                        <p:attrNameLst>
                                          <p:attrName>ppt_y</p:attrName>
                                        </p:attrNameLst>
                                      </p:cBhvr>
                                      <p:tavLst>
                                        <p:tav tm="0">
                                          <p:val>
                                            <p:strVal val="#ppt_y-.03"/>
                                          </p:val>
                                        </p:tav>
                                        <p:tav tm="100000">
                                          <p:val>
                                            <p:strVal val="#ppt_y"/>
                                          </p:val>
                                        </p:tav>
                                      </p:tavLst>
                                    </p:anim>
                                  </p:childTnLst>
                                </p:cTn>
                              </p:par>
                            </p:childTnLst>
                          </p:cTn>
                        </p:par>
                        <p:par>
                          <p:cTn id="32" fill="hold">
                            <p:stCondLst>
                              <p:cond delay="3000"/>
                            </p:stCondLst>
                            <p:childTnLst>
                              <p:par>
                                <p:cTn id="33" presetID="37" presetClass="entr" presetSubtype="0" fill="hold" nodeType="afterEffect">
                                  <p:stCondLst>
                                    <p:cond delay="0"/>
                                  </p:stCondLst>
                                  <p:childTnLst>
                                    <p:set>
                                      <p:cBhvr>
                                        <p:cTn id="34" dur="1" fill="hold">
                                          <p:stCondLst>
                                            <p:cond delay="0"/>
                                          </p:stCondLst>
                                        </p:cTn>
                                        <p:tgtEl>
                                          <p:spTgt spid="4">
                                            <p:txEl>
                                              <p:pRg st="3" end="3"/>
                                            </p:txEl>
                                          </p:spTgt>
                                        </p:tgtEl>
                                        <p:attrNameLst>
                                          <p:attrName>style.visibility</p:attrName>
                                        </p:attrNameLst>
                                      </p:cBhvr>
                                      <p:to>
                                        <p:strVal val="visible"/>
                                      </p:to>
                                    </p:set>
                                    <p:animEffect transition="in" filter="fade">
                                      <p:cBhvr>
                                        <p:cTn id="35" dur="1000"/>
                                        <p:tgtEl>
                                          <p:spTgt spid="4">
                                            <p:txEl>
                                              <p:pRg st="3" end="3"/>
                                            </p:txEl>
                                          </p:spTgt>
                                        </p:tgtEl>
                                      </p:cBhvr>
                                    </p:animEffect>
                                    <p:anim calcmode="lin" valueType="num">
                                      <p:cBhvr>
                                        <p:cTn id="36"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7" dur="900" decel="100000" fill="hold"/>
                                        <p:tgtEl>
                                          <p:spTgt spid="4">
                                            <p:txEl>
                                              <p:pRg st="3" end="3"/>
                                            </p:txEl>
                                          </p:spTgt>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4">
                                            <p:txEl>
                                              <p:pRg st="3" end="3"/>
                                            </p:txEl>
                                          </p:spTgt>
                                        </p:tgtEl>
                                        <p:attrNameLst>
                                          <p:attrName>ppt_y</p:attrName>
                                        </p:attrNameLst>
                                      </p:cBhvr>
                                      <p:tavLst>
                                        <p:tav tm="0">
                                          <p:val>
                                            <p:strVal val="#ppt_y-.03"/>
                                          </p:val>
                                        </p:tav>
                                        <p:tav tm="100000">
                                          <p:val>
                                            <p:strVal val="#ppt_y"/>
                                          </p:val>
                                        </p:tav>
                                      </p:tavLst>
                                    </p:anim>
                                  </p:childTnLst>
                                </p:cTn>
                              </p:par>
                            </p:childTnLst>
                          </p:cTn>
                        </p:par>
                        <p:par>
                          <p:cTn id="39" fill="hold">
                            <p:stCondLst>
                              <p:cond delay="4000"/>
                            </p:stCondLst>
                            <p:childTnLst>
                              <p:par>
                                <p:cTn id="40" presetID="37" presetClass="entr" presetSubtype="0" fill="hold" nodeType="afterEffect">
                                  <p:stCondLst>
                                    <p:cond delay="0"/>
                                  </p:stCondLst>
                                  <p:childTnLst>
                                    <p:set>
                                      <p:cBhvr>
                                        <p:cTn id="41" dur="1" fill="hold">
                                          <p:stCondLst>
                                            <p:cond delay="0"/>
                                          </p:stCondLst>
                                        </p:cTn>
                                        <p:tgtEl>
                                          <p:spTgt spid="4">
                                            <p:txEl>
                                              <p:pRg st="4" end="4"/>
                                            </p:txEl>
                                          </p:spTgt>
                                        </p:tgtEl>
                                        <p:attrNameLst>
                                          <p:attrName>style.visibility</p:attrName>
                                        </p:attrNameLst>
                                      </p:cBhvr>
                                      <p:to>
                                        <p:strVal val="visible"/>
                                      </p:to>
                                    </p:set>
                                    <p:animEffect transition="in" filter="fade">
                                      <p:cBhvr>
                                        <p:cTn id="42" dur="1000"/>
                                        <p:tgtEl>
                                          <p:spTgt spid="4">
                                            <p:txEl>
                                              <p:pRg st="4" end="4"/>
                                            </p:txEl>
                                          </p:spTgt>
                                        </p:tgtEl>
                                      </p:cBhvr>
                                    </p:animEffect>
                                    <p:anim calcmode="lin" valueType="num">
                                      <p:cBhvr>
                                        <p:cTn id="4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44" dur="900" decel="100000" fill="hold"/>
                                        <p:tgtEl>
                                          <p:spTgt spid="4">
                                            <p:txEl>
                                              <p:pRg st="4" end="4"/>
                                            </p:txEl>
                                          </p:spTgt>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4">
                                            <p:txEl>
                                              <p:pRg st="4" end="4"/>
                                            </p:txEl>
                                          </p:spTgt>
                                        </p:tgtEl>
                                        <p:attrNameLst>
                                          <p:attrName>ppt_y</p:attrName>
                                        </p:attrNameLst>
                                      </p:cBhvr>
                                      <p:tavLst>
                                        <p:tav tm="0">
                                          <p:val>
                                            <p:strVal val="#ppt_y-.03"/>
                                          </p:val>
                                        </p:tav>
                                        <p:tav tm="100000">
                                          <p:val>
                                            <p:strVal val="#ppt_y"/>
                                          </p:val>
                                        </p:tav>
                                      </p:tavLst>
                                    </p:anim>
                                  </p:childTnLst>
                                </p:cTn>
                              </p:par>
                            </p:childTnLst>
                          </p:cTn>
                        </p:par>
                        <p:par>
                          <p:cTn id="46" fill="hold">
                            <p:stCondLst>
                              <p:cond delay="5000"/>
                            </p:stCondLst>
                            <p:childTnLst>
                              <p:par>
                                <p:cTn id="47" presetID="37" presetClass="entr" presetSubtype="0" fill="hold" nodeType="afterEffect">
                                  <p:stCondLst>
                                    <p:cond delay="0"/>
                                  </p:stCondLst>
                                  <p:childTnLst>
                                    <p:set>
                                      <p:cBhvr>
                                        <p:cTn id="48" dur="1" fill="hold">
                                          <p:stCondLst>
                                            <p:cond delay="0"/>
                                          </p:stCondLst>
                                        </p:cTn>
                                        <p:tgtEl>
                                          <p:spTgt spid="4">
                                            <p:txEl>
                                              <p:pRg st="5" end="5"/>
                                            </p:txEl>
                                          </p:spTgt>
                                        </p:tgtEl>
                                        <p:attrNameLst>
                                          <p:attrName>style.visibility</p:attrName>
                                        </p:attrNameLst>
                                      </p:cBhvr>
                                      <p:to>
                                        <p:strVal val="visible"/>
                                      </p:to>
                                    </p:set>
                                    <p:animEffect transition="in" filter="fade">
                                      <p:cBhvr>
                                        <p:cTn id="49" dur="1000"/>
                                        <p:tgtEl>
                                          <p:spTgt spid="4">
                                            <p:txEl>
                                              <p:pRg st="5" end="5"/>
                                            </p:txEl>
                                          </p:spTgt>
                                        </p:tgtEl>
                                      </p:cBhvr>
                                    </p:animEffect>
                                    <p:anim calcmode="lin" valueType="num">
                                      <p:cBhvr>
                                        <p:cTn id="50"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51" dur="900" decel="100000" fill="hold"/>
                                        <p:tgtEl>
                                          <p:spTgt spid="4">
                                            <p:txEl>
                                              <p:pRg st="5" end="5"/>
                                            </p:txEl>
                                          </p:spTgt>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4">
                                            <p:txEl>
                                              <p:pRg st="5" end="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Free White Stairs Wallpaper Stock Photo">
            <a:extLst>
              <a:ext uri="{FF2B5EF4-FFF2-40B4-BE49-F238E27FC236}">
                <a16:creationId xmlns:a16="http://schemas.microsoft.com/office/drawing/2014/main" id="{44D698A5-1D3A-F0A9-0791-E14EE5550BF3}"/>
              </a:ext>
            </a:extLst>
          </p:cNvPr>
          <p:cNvPicPr>
            <a:picLocks noChangeAspect="1" noChangeArrowheads="1"/>
          </p:cNvPicPr>
          <p:nvPr/>
        </p:nvPicPr>
        <p:blipFill>
          <a:blip r:embed="rId2">
            <a:alphaModFix amt="1500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CD7DD56A-F449-5EC7-B938-7567E75CD874}"/>
              </a:ext>
            </a:extLst>
          </p:cNvPr>
          <p:cNvSpPr>
            <a:spLocks noGrp="1"/>
          </p:cNvSpPr>
          <p:nvPr>
            <p:ph idx="1"/>
          </p:nvPr>
        </p:nvSpPr>
        <p:spPr>
          <a:xfrm>
            <a:off x="838200" y="1597025"/>
            <a:ext cx="10515600" cy="4351338"/>
          </a:xfrm>
        </p:spPr>
        <p:txBody>
          <a:bodyPr>
            <a:normAutofit fontScale="85000" lnSpcReduction="10000"/>
          </a:bodyPr>
          <a:lstStyle/>
          <a:p>
            <a:pPr marL="0" indent="0" algn="just">
              <a:lnSpc>
                <a:spcPct val="150000"/>
              </a:lnSpc>
              <a:buNone/>
            </a:pPr>
            <a:r>
              <a:rPr lang="en-GB" sz="3000" b="1" dirty="0">
                <a:latin typeface="Times New Roman" panose="02020603050405020304" pitchFamily="18" charset="0"/>
                <a:cs typeface="Times New Roman" panose="02020603050405020304" pitchFamily="18" charset="0"/>
              </a:rPr>
              <a:t>“From the first moment that a student sets foot in a Catholic School, they ought to have the impression of entering a new environment, one permeated with the Gospel spirit of love and freedom”</a:t>
            </a:r>
          </a:p>
          <a:p>
            <a:pPr marL="0" indent="0" algn="just">
              <a:lnSpc>
                <a:spcPct val="150000"/>
              </a:lnSpc>
              <a:buNone/>
            </a:pPr>
            <a:endParaRPr lang="en-GB" sz="3000" i="1" dirty="0">
              <a:latin typeface="Times New Roman" panose="02020603050405020304" pitchFamily="18" charset="0"/>
              <a:cs typeface="Times New Roman" panose="02020603050405020304" pitchFamily="18" charset="0"/>
            </a:endParaRPr>
          </a:p>
          <a:p>
            <a:pPr marL="0" indent="0" algn="just">
              <a:lnSpc>
                <a:spcPct val="150000"/>
              </a:lnSpc>
              <a:buNone/>
            </a:pPr>
            <a:r>
              <a:rPr lang="en-GB" sz="3000" i="0" dirty="0">
                <a:solidFill>
                  <a:srgbClr val="313537"/>
                </a:solidFill>
                <a:effectLst/>
                <a:latin typeface="Times New Roman" panose="02020603050405020304" pitchFamily="18" charset="0"/>
                <a:cs typeface="Times New Roman" panose="02020603050405020304" pitchFamily="18" charset="0"/>
              </a:rPr>
              <a:t>At the heart of its endeavour, Catholic education is an invitation to flourish and to experience the world through the lens of a faith perspective.</a:t>
            </a:r>
            <a:endParaRPr lang="en-IE" sz="30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35252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3">
                                            <p:txEl>
                                              <p:pRg st="0" end="0"/>
                                            </p:txEl>
                                          </p:spTgt>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p:cTn id="12"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3" dur="10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4"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EF065-0B56-07E6-4E3D-B3ED08EAED4D}"/>
              </a:ext>
            </a:extLst>
          </p:cNvPr>
          <p:cNvSpPr>
            <a:spLocks noGrp="1"/>
          </p:cNvSpPr>
          <p:nvPr>
            <p:ph type="title"/>
          </p:nvPr>
        </p:nvSpPr>
        <p:spPr/>
        <p:txBody>
          <a:bodyPr>
            <a:normAutofit fontScale="90000"/>
          </a:bodyPr>
          <a:lstStyle/>
          <a:p>
            <a:pPr algn="just"/>
            <a:r>
              <a:rPr lang="en-GB" b="0" i="0" dirty="0">
                <a:solidFill>
                  <a:srgbClr val="313537"/>
                </a:solidFill>
                <a:effectLst/>
                <a:latin typeface="Times New Roman" panose="02020603050405020304" pitchFamily="18" charset="0"/>
                <a:cs typeface="Times New Roman" panose="02020603050405020304" pitchFamily="18" charset="0"/>
              </a:rPr>
              <a:t>What questions do young people need answered? </a:t>
            </a:r>
            <a:br>
              <a:rPr lang="en-GB" b="0" i="0" dirty="0">
                <a:solidFill>
                  <a:srgbClr val="313537"/>
                </a:solidFill>
                <a:effectLst/>
                <a:latin typeface="Times New Roman" panose="02020603050405020304" pitchFamily="18" charset="0"/>
                <a:cs typeface="Times New Roman" panose="02020603050405020304" pitchFamily="18" charset="0"/>
              </a:rPr>
            </a:br>
            <a:endParaRPr lang="en-IE"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01084811-1B24-2F5B-61C9-55FB0A57D01A}"/>
              </a:ext>
            </a:extLst>
          </p:cNvPr>
          <p:cNvSpPr>
            <a:spLocks noGrp="1"/>
          </p:cNvSpPr>
          <p:nvPr>
            <p:ph sz="half" idx="1"/>
          </p:nvPr>
        </p:nvSpPr>
        <p:spPr>
          <a:xfrm>
            <a:off x="838200" y="1825624"/>
            <a:ext cx="5488858" cy="5032375"/>
          </a:xfrm>
        </p:spPr>
        <p:txBody>
          <a:bodyPr>
            <a:noAutofit/>
          </a:bodyPr>
          <a:lstStyle/>
          <a:p>
            <a:pPr algn="just" fontAlgn="base">
              <a:lnSpc>
                <a:spcPct val="100000"/>
              </a:lnSpc>
              <a:buFont typeface="Arial" panose="020B0604020202020204" pitchFamily="34" charset="0"/>
              <a:buChar char="•"/>
            </a:pPr>
            <a:r>
              <a:rPr lang="en-GB" sz="2000" b="0" i="0" dirty="0">
                <a:solidFill>
                  <a:srgbClr val="313537"/>
                </a:solidFill>
                <a:effectLst/>
                <a:latin typeface="Times New Roman" panose="02020603050405020304" pitchFamily="18" charset="0"/>
                <a:cs typeface="Times New Roman" panose="02020603050405020304" pitchFamily="18" charset="0"/>
              </a:rPr>
              <a:t>Am I accepted for who I am?</a:t>
            </a:r>
          </a:p>
          <a:p>
            <a:pPr algn="just" fontAlgn="base">
              <a:lnSpc>
                <a:spcPct val="100000"/>
              </a:lnSpc>
              <a:buFont typeface="Arial" panose="020B0604020202020204" pitchFamily="34" charset="0"/>
              <a:buChar char="•"/>
            </a:pPr>
            <a:r>
              <a:rPr lang="en-GB" sz="2000" b="0" i="0" dirty="0">
                <a:solidFill>
                  <a:srgbClr val="313537"/>
                </a:solidFill>
                <a:effectLst/>
                <a:latin typeface="Times New Roman" panose="02020603050405020304" pitchFamily="18" charset="0"/>
                <a:cs typeface="Times New Roman" panose="02020603050405020304" pitchFamily="18" charset="0"/>
              </a:rPr>
              <a:t>Can I make choices?</a:t>
            </a:r>
          </a:p>
          <a:p>
            <a:pPr algn="just" fontAlgn="base">
              <a:lnSpc>
                <a:spcPct val="100000"/>
              </a:lnSpc>
              <a:buFont typeface="Arial" panose="020B0604020202020204" pitchFamily="34" charset="0"/>
              <a:buChar char="•"/>
            </a:pPr>
            <a:r>
              <a:rPr lang="en-GB" sz="2000" b="0" i="0" dirty="0">
                <a:solidFill>
                  <a:srgbClr val="313537"/>
                </a:solidFill>
                <a:effectLst/>
                <a:latin typeface="Times New Roman" panose="02020603050405020304" pitchFamily="18" charset="0"/>
                <a:cs typeface="Times New Roman" panose="02020603050405020304" pitchFamily="18" charset="0"/>
              </a:rPr>
              <a:t>Can I make mistakes and still be okay with you?</a:t>
            </a:r>
          </a:p>
          <a:p>
            <a:pPr algn="just" fontAlgn="base">
              <a:lnSpc>
                <a:spcPct val="100000"/>
              </a:lnSpc>
              <a:buFont typeface="Arial" panose="020B0604020202020204" pitchFamily="34" charset="0"/>
              <a:buChar char="•"/>
            </a:pPr>
            <a:r>
              <a:rPr lang="en-GB" sz="2000" b="0" i="0" dirty="0">
                <a:solidFill>
                  <a:srgbClr val="313537"/>
                </a:solidFill>
                <a:effectLst/>
                <a:latin typeface="Times New Roman" panose="02020603050405020304" pitchFamily="18" charset="0"/>
                <a:cs typeface="Times New Roman" panose="02020603050405020304" pitchFamily="18" charset="0"/>
              </a:rPr>
              <a:t>Will you forgive me?</a:t>
            </a:r>
          </a:p>
          <a:p>
            <a:pPr algn="just" fontAlgn="base">
              <a:lnSpc>
                <a:spcPct val="100000"/>
              </a:lnSpc>
              <a:buFont typeface="Arial" panose="020B0604020202020204" pitchFamily="34" charset="0"/>
              <a:buChar char="•"/>
            </a:pPr>
            <a:r>
              <a:rPr lang="en-GB" sz="2000" b="0" i="0" dirty="0">
                <a:solidFill>
                  <a:srgbClr val="313537"/>
                </a:solidFill>
                <a:effectLst/>
                <a:latin typeface="Times New Roman" panose="02020603050405020304" pitchFamily="18" charset="0"/>
                <a:cs typeface="Times New Roman" panose="02020603050405020304" pitchFamily="18" charset="0"/>
              </a:rPr>
              <a:t>Would you miss me if I wasn’t here?</a:t>
            </a:r>
          </a:p>
          <a:p>
            <a:pPr algn="just" fontAlgn="base">
              <a:lnSpc>
                <a:spcPct val="100000"/>
              </a:lnSpc>
              <a:buFont typeface="Arial" panose="020B0604020202020204" pitchFamily="34" charset="0"/>
              <a:buChar char="•"/>
            </a:pPr>
            <a:r>
              <a:rPr lang="en-GB" sz="2000" b="0" i="0" dirty="0">
                <a:solidFill>
                  <a:srgbClr val="313537"/>
                </a:solidFill>
                <a:effectLst/>
                <a:latin typeface="Times New Roman" panose="02020603050405020304" pitchFamily="18" charset="0"/>
                <a:cs typeface="Times New Roman" panose="02020603050405020304" pitchFamily="18" charset="0"/>
              </a:rPr>
              <a:t>Do I belong here?</a:t>
            </a:r>
          </a:p>
          <a:p>
            <a:pPr algn="just" fontAlgn="base">
              <a:lnSpc>
                <a:spcPct val="100000"/>
              </a:lnSpc>
              <a:buFont typeface="Arial" panose="020B0604020202020204" pitchFamily="34" charset="0"/>
              <a:buChar char="•"/>
            </a:pPr>
            <a:r>
              <a:rPr lang="en-GB" sz="2000" b="0" i="0" dirty="0">
                <a:solidFill>
                  <a:srgbClr val="313537"/>
                </a:solidFill>
                <a:effectLst/>
                <a:latin typeface="Times New Roman" panose="02020603050405020304" pitchFamily="18" charset="0"/>
                <a:cs typeface="Times New Roman" panose="02020603050405020304" pitchFamily="18" charset="0"/>
              </a:rPr>
              <a:t>Are people fond of me? Do people love me and appreciate me?</a:t>
            </a:r>
          </a:p>
          <a:p>
            <a:pPr algn="just" fontAlgn="base">
              <a:lnSpc>
                <a:spcPct val="100000"/>
              </a:lnSpc>
              <a:buFont typeface="Arial" panose="020B0604020202020204" pitchFamily="34" charset="0"/>
              <a:buChar char="•"/>
            </a:pPr>
            <a:r>
              <a:rPr lang="en-GB" sz="2000" b="0" i="0" dirty="0">
                <a:solidFill>
                  <a:srgbClr val="313537"/>
                </a:solidFill>
                <a:effectLst/>
                <a:latin typeface="Times New Roman" panose="02020603050405020304" pitchFamily="18" charset="0"/>
                <a:cs typeface="Times New Roman" panose="02020603050405020304" pitchFamily="18" charset="0"/>
              </a:rPr>
              <a:t>Do you think I have a bright future? And will you help me get there?</a:t>
            </a:r>
          </a:p>
          <a:p>
            <a:pPr algn="just" fontAlgn="base">
              <a:lnSpc>
                <a:spcPct val="100000"/>
              </a:lnSpc>
              <a:buFont typeface="Arial" panose="020B0604020202020204" pitchFamily="34" charset="0"/>
              <a:buChar char="•"/>
            </a:pPr>
            <a:r>
              <a:rPr lang="en-GB" sz="2000" b="0" i="0" dirty="0">
                <a:solidFill>
                  <a:srgbClr val="313537"/>
                </a:solidFill>
                <a:effectLst/>
                <a:latin typeface="Times New Roman" panose="02020603050405020304" pitchFamily="18" charset="0"/>
                <a:cs typeface="Times New Roman" panose="02020603050405020304" pitchFamily="18" charset="0"/>
              </a:rPr>
              <a:t>Does my life have meaning? Have I anything to contribute?</a:t>
            </a:r>
          </a:p>
          <a:p>
            <a:pPr algn="just">
              <a:lnSpc>
                <a:spcPct val="100000"/>
              </a:lnSpc>
            </a:pPr>
            <a:endParaRPr lang="en-IE" sz="200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D1C07E17-CF33-BAEB-A8CD-17EB8761A4FE}"/>
              </a:ext>
            </a:extLst>
          </p:cNvPr>
          <p:cNvSpPr>
            <a:spLocks noGrp="1"/>
          </p:cNvSpPr>
          <p:nvPr>
            <p:ph sz="half" idx="2"/>
          </p:nvPr>
        </p:nvSpPr>
        <p:spPr>
          <a:xfrm>
            <a:off x="941439" y="1027906"/>
            <a:ext cx="10309122" cy="2808843"/>
          </a:xfrm>
        </p:spPr>
        <p:txBody>
          <a:bodyPr>
            <a:normAutofit/>
          </a:bodyPr>
          <a:lstStyle/>
          <a:p>
            <a:pPr marL="0" indent="0" algn="just">
              <a:buNone/>
            </a:pPr>
            <a:endParaRPr lang="en-GB" sz="4000" b="1" i="0" dirty="0">
              <a:solidFill>
                <a:srgbClr val="313537"/>
              </a:solidFill>
              <a:effectLst/>
              <a:latin typeface="Times New Roman" panose="02020603050405020304" pitchFamily="18" charset="0"/>
              <a:cs typeface="Times New Roman" panose="02020603050405020304" pitchFamily="18" charset="0"/>
            </a:endParaRPr>
          </a:p>
          <a:p>
            <a:pPr marL="0" indent="0" algn="just">
              <a:buNone/>
            </a:pPr>
            <a:r>
              <a:rPr lang="en-GB" sz="4000" b="1" i="0" dirty="0">
                <a:solidFill>
                  <a:srgbClr val="313537"/>
                </a:solidFill>
                <a:effectLst/>
                <a:latin typeface="Times New Roman" panose="02020603050405020304" pitchFamily="18" charset="0"/>
                <a:cs typeface="Times New Roman" panose="02020603050405020304" pitchFamily="18" charset="0"/>
              </a:rPr>
              <a:t>As a teacher in a </a:t>
            </a:r>
            <a:r>
              <a:rPr lang="en-GB" sz="4000" b="1" i="0" dirty="0">
                <a:solidFill>
                  <a:srgbClr val="313537"/>
                </a:solidFill>
                <a:effectLst/>
                <a:latin typeface="Gaelic" pitchFamily="2" charset="0"/>
                <a:cs typeface="Times New Roman" panose="02020603050405020304" pitchFamily="18" charset="0"/>
              </a:rPr>
              <a:t>CEIST</a:t>
            </a:r>
            <a:r>
              <a:rPr lang="en-GB" sz="4000" b="1" i="0" dirty="0">
                <a:solidFill>
                  <a:srgbClr val="313537"/>
                </a:solidFill>
                <a:effectLst/>
                <a:latin typeface="Times New Roman" panose="02020603050405020304" pitchFamily="18" charset="0"/>
                <a:cs typeface="Times New Roman" panose="02020603050405020304" pitchFamily="18" charset="0"/>
              </a:rPr>
              <a:t> School it can be your privilege to </a:t>
            </a:r>
            <a:r>
              <a:rPr lang="en-GB" sz="4000" b="1" i="0" dirty="0">
                <a:solidFill>
                  <a:srgbClr val="FEA034"/>
                </a:solidFill>
                <a:effectLst/>
                <a:latin typeface="Times New Roman" panose="02020603050405020304" pitchFamily="18" charset="0"/>
                <a:cs typeface="Times New Roman" panose="02020603050405020304" pitchFamily="18" charset="0"/>
              </a:rPr>
              <a:t>provide</a:t>
            </a:r>
            <a:r>
              <a:rPr lang="en-GB" sz="4000" b="1" i="0" dirty="0">
                <a:solidFill>
                  <a:srgbClr val="313537"/>
                </a:solidFill>
                <a:effectLst/>
                <a:latin typeface="Times New Roman" panose="02020603050405020304" pitchFamily="18" charset="0"/>
                <a:cs typeface="Times New Roman" panose="02020603050405020304" pitchFamily="18" charset="0"/>
              </a:rPr>
              <a:t> and </a:t>
            </a:r>
            <a:r>
              <a:rPr lang="en-GB" sz="4000" b="1" i="0" dirty="0">
                <a:solidFill>
                  <a:srgbClr val="FEA034"/>
                </a:solidFill>
                <a:effectLst/>
                <a:latin typeface="Times New Roman" panose="02020603050405020304" pitchFamily="18" charset="0"/>
                <a:cs typeface="Times New Roman" panose="02020603050405020304" pitchFamily="18" charset="0"/>
              </a:rPr>
              <a:t>be the answer!</a:t>
            </a:r>
          </a:p>
          <a:p>
            <a:pPr algn="just"/>
            <a:endParaRPr lang="en-IE" sz="4000" b="1"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D15EC041-CA64-855F-7A37-BDFBA2409882}"/>
              </a:ext>
            </a:extLst>
          </p:cNvPr>
          <p:cNvPicPr>
            <a:picLocks noChangeAspect="1"/>
          </p:cNvPicPr>
          <p:nvPr/>
        </p:nvPicPr>
        <p:blipFill>
          <a:blip r:embed="rId2"/>
          <a:stretch>
            <a:fillRect/>
          </a:stretch>
        </p:blipFill>
        <p:spPr>
          <a:xfrm>
            <a:off x="8364527" y="1909019"/>
            <a:ext cx="1603048" cy="3438355"/>
          </a:xfrm>
          <a:prstGeom prst="rect">
            <a:avLst/>
          </a:prstGeom>
        </p:spPr>
      </p:pic>
    </p:spTree>
    <p:extLst>
      <p:ext uri="{BB962C8B-B14F-4D97-AF65-F5344CB8AC3E}">
        <p14:creationId xmlns:p14="http://schemas.microsoft.com/office/powerpoint/2010/main" val="1219658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style.rotation</p:attrName>
                                        </p:attrNameLst>
                                      </p:cBhvr>
                                      <p:tavLst>
                                        <p:tav tm="0">
                                          <p:val>
                                            <p:fltVal val="360"/>
                                          </p:val>
                                        </p:tav>
                                        <p:tav tm="100000">
                                          <p:val>
                                            <p:fltVal val="0"/>
                                          </p:val>
                                        </p:tav>
                                      </p:tavLst>
                                    </p:anim>
                                    <p:animEffect transition="in" filter="fade">
                                      <p:cBhvr>
                                        <p:cTn id="15" dur="1000"/>
                                        <p:tgtEl>
                                          <p:spTgt spid="5"/>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additive="base">
                                        <p:cTn id="2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 presetClass="entr" presetSubtype="4" fill="hold" grpId="0" nodeType="after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additive="base">
                                        <p:cTn id="2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 presetClass="entr" presetSubtype="4" fill="hold" grpId="0" nodeType="after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 calcmode="lin" valueType="num">
                                      <p:cBhvr additive="base">
                                        <p:cTn id="3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2" presetClass="entr" presetSubtype="4" fill="hold" grpId="0" nodeType="after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additive="base">
                                        <p:cTn id="3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41" fill="hold">
                            <p:stCondLst>
                              <p:cond delay="4000"/>
                            </p:stCondLst>
                            <p:childTnLst>
                              <p:par>
                                <p:cTn id="42" presetID="2" presetClass="entr" presetSubtype="4" fill="hold" grpId="0" nodeType="after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anim calcmode="lin" valueType="num">
                                      <p:cBhvr additive="base">
                                        <p:cTn id="44"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 presetClass="entr" presetSubtype="4" fill="hold" grpId="0" nodeType="after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2" presetClass="entr" presetSubtype="4" fill="hold" grpId="0" nodeType="after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 calcmode="lin" valueType="num">
                                      <p:cBhvr additive="base">
                                        <p:cTn id="54"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par>
                          <p:cTn id="56" fill="hold">
                            <p:stCondLst>
                              <p:cond delay="5500"/>
                            </p:stCondLst>
                            <p:childTnLst>
                              <p:par>
                                <p:cTn id="57" presetID="2" presetClass="entr" presetSubtype="4" fill="hold" grpId="0" nodeType="afterEffect">
                                  <p:stCondLst>
                                    <p:cond delay="0"/>
                                  </p:stCondLst>
                                  <p:childTnLst>
                                    <p:set>
                                      <p:cBhvr>
                                        <p:cTn id="58" dur="1" fill="hold">
                                          <p:stCondLst>
                                            <p:cond delay="0"/>
                                          </p:stCondLst>
                                        </p:cTn>
                                        <p:tgtEl>
                                          <p:spTgt spid="3">
                                            <p:txEl>
                                              <p:pRg st="8" end="8"/>
                                            </p:txEl>
                                          </p:spTgt>
                                        </p:tgtEl>
                                        <p:attrNameLst>
                                          <p:attrName>style.visibility</p:attrName>
                                        </p:attrNameLst>
                                      </p:cBhvr>
                                      <p:to>
                                        <p:strVal val="visible"/>
                                      </p:to>
                                    </p:set>
                                    <p:anim calcmode="lin" valueType="num">
                                      <p:cBhvr additive="base">
                                        <p:cTn id="5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xit" presetSubtype="0" fill="hold" nodeType="clickEffect">
                                  <p:stCondLst>
                                    <p:cond delay="0"/>
                                  </p:stCondLst>
                                  <p:childTnLst>
                                    <p:animEffect transition="out" filter="fade">
                                      <p:cBhvr>
                                        <p:cTn id="64" dur="1000"/>
                                        <p:tgtEl>
                                          <p:spTgt spid="5"/>
                                        </p:tgtEl>
                                      </p:cBhvr>
                                    </p:animEffect>
                                    <p:anim calcmode="lin" valueType="num">
                                      <p:cBhvr>
                                        <p:cTn id="65" dur="1000"/>
                                        <p:tgtEl>
                                          <p:spTgt spid="5"/>
                                        </p:tgtEl>
                                        <p:attrNameLst>
                                          <p:attrName>ppt_x</p:attrName>
                                        </p:attrNameLst>
                                      </p:cBhvr>
                                      <p:tavLst>
                                        <p:tav tm="0">
                                          <p:val>
                                            <p:strVal val="ppt_x"/>
                                          </p:val>
                                        </p:tav>
                                        <p:tav tm="100000">
                                          <p:val>
                                            <p:strVal val="ppt_x"/>
                                          </p:val>
                                        </p:tav>
                                      </p:tavLst>
                                    </p:anim>
                                    <p:anim calcmode="lin" valueType="num">
                                      <p:cBhvr>
                                        <p:cTn id="66" dur="1000"/>
                                        <p:tgtEl>
                                          <p:spTgt spid="5"/>
                                        </p:tgtEl>
                                        <p:attrNameLst>
                                          <p:attrName>ppt_y</p:attrName>
                                        </p:attrNameLst>
                                      </p:cBhvr>
                                      <p:tavLst>
                                        <p:tav tm="0">
                                          <p:val>
                                            <p:strVal val="ppt_y"/>
                                          </p:val>
                                        </p:tav>
                                        <p:tav tm="100000">
                                          <p:val>
                                            <p:strVal val="ppt_y+.1"/>
                                          </p:val>
                                        </p:tav>
                                      </p:tavLst>
                                    </p:anim>
                                    <p:set>
                                      <p:cBhvr>
                                        <p:cTn id="67" dur="1" fill="hold">
                                          <p:stCondLst>
                                            <p:cond delay="999"/>
                                          </p:stCondLst>
                                        </p:cTn>
                                        <p:tgtEl>
                                          <p:spTgt spid="5"/>
                                        </p:tgtEl>
                                        <p:attrNameLst>
                                          <p:attrName>style.visibility</p:attrName>
                                        </p:attrNameLst>
                                      </p:cBhvr>
                                      <p:to>
                                        <p:strVal val="hidden"/>
                                      </p:to>
                                    </p:set>
                                  </p:childTnLst>
                                </p:cTn>
                              </p:par>
                              <p:par>
                                <p:cTn id="68" presetID="42" presetClass="exit" presetSubtype="0" fill="hold" grpId="1" nodeType="withEffect">
                                  <p:stCondLst>
                                    <p:cond delay="0"/>
                                  </p:stCondLst>
                                  <p:childTnLst>
                                    <p:animEffect transition="out" filter="fade">
                                      <p:cBhvr>
                                        <p:cTn id="69" dur="500"/>
                                        <p:tgtEl>
                                          <p:spTgt spid="3">
                                            <p:txEl>
                                              <p:pRg st="0" end="0"/>
                                            </p:txEl>
                                          </p:spTgt>
                                        </p:tgtEl>
                                      </p:cBhvr>
                                    </p:animEffect>
                                    <p:anim calcmode="lin" valueType="num">
                                      <p:cBhvr>
                                        <p:cTn id="70" dur="500"/>
                                        <p:tgtEl>
                                          <p:spTgt spid="3">
                                            <p:txEl>
                                              <p:pRg st="0" end="0"/>
                                            </p:txEl>
                                          </p:spTgt>
                                        </p:tgtEl>
                                        <p:attrNameLst>
                                          <p:attrName>ppt_x</p:attrName>
                                        </p:attrNameLst>
                                      </p:cBhvr>
                                      <p:tavLst>
                                        <p:tav tm="0">
                                          <p:val>
                                            <p:strVal val="ppt_x"/>
                                          </p:val>
                                        </p:tav>
                                        <p:tav tm="100000">
                                          <p:val>
                                            <p:strVal val="ppt_x"/>
                                          </p:val>
                                        </p:tav>
                                      </p:tavLst>
                                    </p:anim>
                                    <p:anim calcmode="lin" valueType="num">
                                      <p:cBhvr>
                                        <p:cTn id="71" dur="500"/>
                                        <p:tgtEl>
                                          <p:spTgt spid="3">
                                            <p:txEl>
                                              <p:pRg st="0" end="0"/>
                                            </p:txEl>
                                          </p:spTgt>
                                        </p:tgtEl>
                                        <p:attrNameLst>
                                          <p:attrName>ppt_y</p:attrName>
                                        </p:attrNameLst>
                                      </p:cBhvr>
                                      <p:tavLst>
                                        <p:tav tm="0">
                                          <p:val>
                                            <p:strVal val="ppt_y"/>
                                          </p:val>
                                        </p:tav>
                                        <p:tav tm="100000">
                                          <p:val>
                                            <p:strVal val="ppt_y+.1"/>
                                          </p:val>
                                        </p:tav>
                                      </p:tavLst>
                                    </p:anim>
                                    <p:set>
                                      <p:cBhvr>
                                        <p:cTn id="72" dur="1" fill="hold">
                                          <p:stCondLst>
                                            <p:cond delay="499"/>
                                          </p:stCondLst>
                                        </p:cTn>
                                        <p:tgtEl>
                                          <p:spTgt spid="3">
                                            <p:txEl>
                                              <p:pRg st="0" end="0"/>
                                            </p:txEl>
                                          </p:spTgt>
                                        </p:tgtEl>
                                        <p:attrNameLst>
                                          <p:attrName>style.visibility</p:attrName>
                                        </p:attrNameLst>
                                      </p:cBhvr>
                                      <p:to>
                                        <p:strVal val="hidden"/>
                                      </p:to>
                                    </p:set>
                                  </p:childTnLst>
                                </p:cTn>
                              </p:par>
                              <p:par>
                                <p:cTn id="73" presetID="42" presetClass="exit" presetSubtype="0" fill="hold" grpId="1" nodeType="withEffect">
                                  <p:stCondLst>
                                    <p:cond delay="0"/>
                                  </p:stCondLst>
                                  <p:childTnLst>
                                    <p:animEffect transition="out" filter="fade">
                                      <p:cBhvr>
                                        <p:cTn id="74" dur="500"/>
                                        <p:tgtEl>
                                          <p:spTgt spid="3">
                                            <p:txEl>
                                              <p:pRg st="1" end="1"/>
                                            </p:txEl>
                                          </p:spTgt>
                                        </p:tgtEl>
                                      </p:cBhvr>
                                    </p:animEffect>
                                    <p:anim calcmode="lin" valueType="num">
                                      <p:cBhvr>
                                        <p:cTn id="75" dur="500"/>
                                        <p:tgtEl>
                                          <p:spTgt spid="3">
                                            <p:txEl>
                                              <p:pRg st="1" end="1"/>
                                            </p:txEl>
                                          </p:spTgt>
                                        </p:tgtEl>
                                        <p:attrNameLst>
                                          <p:attrName>ppt_x</p:attrName>
                                        </p:attrNameLst>
                                      </p:cBhvr>
                                      <p:tavLst>
                                        <p:tav tm="0">
                                          <p:val>
                                            <p:strVal val="ppt_x"/>
                                          </p:val>
                                        </p:tav>
                                        <p:tav tm="100000">
                                          <p:val>
                                            <p:strVal val="ppt_x"/>
                                          </p:val>
                                        </p:tav>
                                      </p:tavLst>
                                    </p:anim>
                                    <p:anim calcmode="lin" valueType="num">
                                      <p:cBhvr>
                                        <p:cTn id="76" dur="500"/>
                                        <p:tgtEl>
                                          <p:spTgt spid="3">
                                            <p:txEl>
                                              <p:pRg st="1" end="1"/>
                                            </p:txEl>
                                          </p:spTgt>
                                        </p:tgtEl>
                                        <p:attrNameLst>
                                          <p:attrName>ppt_y</p:attrName>
                                        </p:attrNameLst>
                                      </p:cBhvr>
                                      <p:tavLst>
                                        <p:tav tm="0">
                                          <p:val>
                                            <p:strVal val="ppt_y"/>
                                          </p:val>
                                        </p:tav>
                                        <p:tav tm="100000">
                                          <p:val>
                                            <p:strVal val="ppt_y+.1"/>
                                          </p:val>
                                        </p:tav>
                                      </p:tavLst>
                                    </p:anim>
                                    <p:set>
                                      <p:cBhvr>
                                        <p:cTn id="77" dur="1" fill="hold">
                                          <p:stCondLst>
                                            <p:cond delay="499"/>
                                          </p:stCondLst>
                                        </p:cTn>
                                        <p:tgtEl>
                                          <p:spTgt spid="3">
                                            <p:txEl>
                                              <p:pRg st="1" end="1"/>
                                            </p:txEl>
                                          </p:spTgt>
                                        </p:tgtEl>
                                        <p:attrNameLst>
                                          <p:attrName>style.visibility</p:attrName>
                                        </p:attrNameLst>
                                      </p:cBhvr>
                                      <p:to>
                                        <p:strVal val="hidden"/>
                                      </p:to>
                                    </p:set>
                                  </p:childTnLst>
                                </p:cTn>
                              </p:par>
                              <p:par>
                                <p:cTn id="78" presetID="42" presetClass="exit" presetSubtype="0" fill="hold" grpId="1" nodeType="withEffect">
                                  <p:stCondLst>
                                    <p:cond delay="0"/>
                                  </p:stCondLst>
                                  <p:childTnLst>
                                    <p:animEffect transition="out" filter="fade">
                                      <p:cBhvr>
                                        <p:cTn id="79" dur="500"/>
                                        <p:tgtEl>
                                          <p:spTgt spid="3">
                                            <p:txEl>
                                              <p:pRg st="2" end="2"/>
                                            </p:txEl>
                                          </p:spTgt>
                                        </p:tgtEl>
                                      </p:cBhvr>
                                    </p:animEffect>
                                    <p:anim calcmode="lin" valueType="num">
                                      <p:cBhvr>
                                        <p:cTn id="80" dur="500"/>
                                        <p:tgtEl>
                                          <p:spTgt spid="3">
                                            <p:txEl>
                                              <p:pRg st="2" end="2"/>
                                            </p:txEl>
                                          </p:spTgt>
                                        </p:tgtEl>
                                        <p:attrNameLst>
                                          <p:attrName>ppt_x</p:attrName>
                                        </p:attrNameLst>
                                      </p:cBhvr>
                                      <p:tavLst>
                                        <p:tav tm="0">
                                          <p:val>
                                            <p:strVal val="ppt_x"/>
                                          </p:val>
                                        </p:tav>
                                        <p:tav tm="100000">
                                          <p:val>
                                            <p:strVal val="ppt_x"/>
                                          </p:val>
                                        </p:tav>
                                      </p:tavLst>
                                    </p:anim>
                                    <p:anim calcmode="lin" valueType="num">
                                      <p:cBhvr>
                                        <p:cTn id="81" dur="500"/>
                                        <p:tgtEl>
                                          <p:spTgt spid="3">
                                            <p:txEl>
                                              <p:pRg st="2" end="2"/>
                                            </p:txEl>
                                          </p:spTgt>
                                        </p:tgtEl>
                                        <p:attrNameLst>
                                          <p:attrName>ppt_y</p:attrName>
                                        </p:attrNameLst>
                                      </p:cBhvr>
                                      <p:tavLst>
                                        <p:tav tm="0">
                                          <p:val>
                                            <p:strVal val="ppt_y"/>
                                          </p:val>
                                        </p:tav>
                                        <p:tav tm="100000">
                                          <p:val>
                                            <p:strVal val="ppt_y+.1"/>
                                          </p:val>
                                        </p:tav>
                                      </p:tavLst>
                                    </p:anim>
                                    <p:set>
                                      <p:cBhvr>
                                        <p:cTn id="82" dur="1" fill="hold">
                                          <p:stCondLst>
                                            <p:cond delay="499"/>
                                          </p:stCondLst>
                                        </p:cTn>
                                        <p:tgtEl>
                                          <p:spTgt spid="3">
                                            <p:txEl>
                                              <p:pRg st="2" end="2"/>
                                            </p:txEl>
                                          </p:spTgt>
                                        </p:tgtEl>
                                        <p:attrNameLst>
                                          <p:attrName>style.visibility</p:attrName>
                                        </p:attrNameLst>
                                      </p:cBhvr>
                                      <p:to>
                                        <p:strVal val="hidden"/>
                                      </p:to>
                                    </p:set>
                                  </p:childTnLst>
                                </p:cTn>
                              </p:par>
                              <p:par>
                                <p:cTn id="83" presetID="42" presetClass="exit" presetSubtype="0" fill="hold" grpId="1" nodeType="withEffect">
                                  <p:stCondLst>
                                    <p:cond delay="0"/>
                                  </p:stCondLst>
                                  <p:childTnLst>
                                    <p:animEffect transition="out" filter="fade">
                                      <p:cBhvr>
                                        <p:cTn id="84" dur="500"/>
                                        <p:tgtEl>
                                          <p:spTgt spid="3">
                                            <p:txEl>
                                              <p:pRg st="3" end="3"/>
                                            </p:txEl>
                                          </p:spTgt>
                                        </p:tgtEl>
                                      </p:cBhvr>
                                    </p:animEffect>
                                    <p:anim calcmode="lin" valueType="num">
                                      <p:cBhvr>
                                        <p:cTn id="85" dur="500"/>
                                        <p:tgtEl>
                                          <p:spTgt spid="3">
                                            <p:txEl>
                                              <p:pRg st="3" end="3"/>
                                            </p:txEl>
                                          </p:spTgt>
                                        </p:tgtEl>
                                        <p:attrNameLst>
                                          <p:attrName>ppt_x</p:attrName>
                                        </p:attrNameLst>
                                      </p:cBhvr>
                                      <p:tavLst>
                                        <p:tav tm="0">
                                          <p:val>
                                            <p:strVal val="ppt_x"/>
                                          </p:val>
                                        </p:tav>
                                        <p:tav tm="100000">
                                          <p:val>
                                            <p:strVal val="ppt_x"/>
                                          </p:val>
                                        </p:tav>
                                      </p:tavLst>
                                    </p:anim>
                                    <p:anim calcmode="lin" valueType="num">
                                      <p:cBhvr>
                                        <p:cTn id="86" dur="500"/>
                                        <p:tgtEl>
                                          <p:spTgt spid="3">
                                            <p:txEl>
                                              <p:pRg st="3" end="3"/>
                                            </p:txEl>
                                          </p:spTgt>
                                        </p:tgtEl>
                                        <p:attrNameLst>
                                          <p:attrName>ppt_y</p:attrName>
                                        </p:attrNameLst>
                                      </p:cBhvr>
                                      <p:tavLst>
                                        <p:tav tm="0">
                                          <p:val>
                                            <p:strVal val="ppt_y"/>
                                          </p:val>
                                        </p:tav>
                                        <p:tav tm="100000">
                                          <p:val>
                                            <p:strVal val="ppt_y+.1"/>
                                          </p:val>
                                        </p:tav>
                                      </p:tavLst>
                                    </p:anim>
                                    <p:set>
                                      <p:cBhvr>
                                        <p:cTn id="87" dur="1" fill="hold">
                                          <p:stCondLst>
                                            <p:cond delay="499"/>
                                          </p:stCondLst>
                                        </p:cTn>
                                        <p:tgtEl>
                                          <p:spTgt spid="3">
                                            <p:txEl>
                                              <p:pRg st="3" end="3"/>
                                            </p:txEl>
                                          </p:spTgt>
                                        </p:tgtEl>
                                        <p:attrNameLst>
                                          <p:attrName>style.visibility</p:attrName>
                                        </p:attrNameLst>
                                      </p:cBhvr>
                                      <p:to>
                                        <p:strVal val="hidden"/>
                                      </p:to>
                                    </p:set>
                                  </p:childTnLst>
                                </p:cTn>
                              </p:par>
                              <p:par>
                                <p:cTn id="88" presetID="42" presetClass="exit" presetSubtype="0" fill="hold" grpId="1" nodeType="withEffect">
                                  <p:stCondLst>
                                    <p:cond delay="0"/>
                                  </p:stCondLst>
                                  <p:childTnLst>
                                    <p:animEffect transition="out" filter="fade">
                                      <p:cBhvr>
                                        <p:cTn id="89" dur="500"/>
                                        <p:tgtEl>
                                          <p:spTgt spid="3">
                                            <p:txEl>
                                              <p:pRg st="4" end="4"/>
                                            </p:txEl>
                                          </p:spTgt>
                                        </p:tgtEl>
                                      </p:cBhvr>
                                    </p:animEffect>
                                    <p:anim calcmode="lin" valueType="num">
                                      <p:cBhvr>
                                        <p:cTn id="90" dur="500"/>
                                        <p:tgtEl>
                                          <p:spTgt spid="3">
                                            <p:txEl>
                                              <p:pRg st="4" end="4"/>
                                            </p:txEl>
                                          </p:spTgt>
                                        </p:tgtEl>
                                        <p:attrNameLst>
                                          <p:attrName>ppt_x</p:attrName>
                                        </p:attrNameLst>
                                      </p:cBhvr>
                                      <p:tavLst>
                                        <p:tav tm="0">
                                          <p:val>
                                            <p:strVal val="ppt_x"/>
                                          </p:val>
                                        </p:tav>
                                        <p:tav tm="100000">
                                          <p:val>
                                            <p:strVal val="ppt_x"/>
                                          </p:val>
                                        </p:tav>
                                      </p:tavLst>
                                    </p:anim>
                                    <p:anim calcmode="lin" valueType="num">
                                      <p:cBhvr>
                                        <p:cTn id="91" dur="500"/>
                                        <p:tgtEl>
                                          <p:spTgt spid="3">
                                            <p:txEl>
                                              <p:pRg st="4" end="4"/>
                                            </p:txEl>
                                          </p:spTgt>
                                        </p:tgtEl>
                                        <p:attrNameLst>
                                          <p:attrName>ppt_y</p:attrName>
                                        </p:attrNameLst>
                                      </p:cBhvr>
                                      <p:tavLst>
                                        <p:tav tm="0">
                                          <p:val>
                                            <p:strVal val="ppt_y"/>
                                          </p:val>
                                        </p:tav>
                                        <p:tav tm="100000">
                                          <p:val>
                                            <p:strVal val="ppt_y+.1"/>
                                          </p:val>
                                        </p:tav>
                                      </p:tavLst>
                                    </p:anim>
                                    <p:set>
                                      <p:cBhvr>
                                        <p:cTn id="92" dur="1" fill="hold">
                                          <p:stCondLst>
                                            <p:cond delay="499"/>
                                          </p:stCondLst>
                                        </p:cTn>
                                        <p:tgtEl>
                                          <p:spTgt spid="3">
                                            <p:txEl>
                                              <p:pRg st="4" end="4"/>
                                            </p:txEl>
                                          </p:spTgt>
                                        </p:tgtEl>
                                        <p:attrNameLst>
                                          <p:attrName>style.visibility</p:attrName>
                                        </p:attrNameLst>
                                      </p:cBhvr>
                                      <p:to>
                                        <p:strVal val="hidden"/>
                                      </p:to>
                                    </p:set>
                                  </p:childTnLst>
                                </p:cTn>
                              </p:par>
                              <p:par>
                                <p:cTn id="93" presetID="42" presetClass="exit" presetSubtype="0" fill="hold" grpId="1" nodeType="withEffect">
                                  <p:stCondLst>
                                    <p:cond delay="0"/>
                                  </p:stCondLst>
                                  <p:childTnLst>
                                    <p:animEffect transition="out" filter="fade">
                                      <p:cBhvr>
                                        <p:cTn id="94" dur="500"/>
                                        <p:tgtEl>
                                          <p:spTgt spid="3">
                                            <p:txEl>
                                              <p:pRg st="5" end="5"/>
                                            </p:txEl>
                                          </p:spTgt>
                                        </p:tgtEl>
                                      </p:cBhvr>
                                    </p:animEffect>
                                    <p:anim calcmode="lin" valueType="num">
                                      <p:cBhvr>
                                        <p:cTn id="95" dur="500"/>
                                        <p:tgtEl>
                                          <p:spTgt spid="3">
                                            <p:txEl>
                                              <p:pRg st="5" end="5"/>
                                            </p:txEl>
                                          </p:spTgt>
                                        </p:tgtEl>
                                        <p:attrNameLst>
                                          <p:attrName>ppt_x</p:attrName>
                                        </p:attrNameLst>
                                      </p:cBhvr>
                                      <p:tavLst>
                                        <p:tav tm="0">
                                          <p:val>
                                            <p:strVal val="ppt_x"/>
                                          </p:val>
                                        </p:tav>
                                        <p:tav tm="100000">
                                          <p:val>
                                            <p:strVal val="ppt_x"/>
                                          </p:val>
                                        </p:tav>
                                      </p:tavLst>
                                    </p:anim>
                                    <p:anim calcmode="lin" valueType="num">
                                      <p:cBhvr>
                                        <p:cTn id="96" dur="500"/>
                                        <p:tgtEl>
                                          <p:spTgt spid="3">
                                            <p:txEl>
                                              <p:pRg st="5" end="5"/>
                                            </p:txEl>
                                          </p:spTgt>
                                        </p:tgtEl>
                                        <p:attrNameLst>
                                          <p:attrName>ppt_y</p:attrName>
                                        </p:attrNameLst>
                                      </p:cBhvr>
                                      <p:tavLst>
                                        <p:tav tm="0">
                                          <p:val>
                                            <p:strVal val="ppt_y"/>
                                          </p:val>
                                        </p:tav>
                                        <p:tav tm="100000">
                                          <p:val>
                                            <p:strVal val="ppt_y+.1"/>
                                          </p:val>
                                        </p:tav>
                                      </p:tavLst>
                                    </p:anim>
                                    <p:set>
                                      <p:cBhvr>
                                        <p:cTn id="97" dur="1" fill="hold">
                                          <p:stCondLst>
                                            <p:cond delay="499"/>
                                          </p:stCondLst>
                                        </p:cTn>
                                        <p:tgtEl>
                                          <p:spTgt spid="3">
                                            <p:txEl>
                                              <p:pRg st="5" end="5"/>
                                            </p:txEl>
                                          </p:spTgt>
                                        </p:tgtEl>
                                        <p:attrNameLst>
                                          <p:attrName>style.visibility</p:attrName>
                                        </p:attrNameLst>
                                      </p:cBhvr>
                                      <p:to>
                                        <p:strVal val="hidden"/>
                                      </p:to>
                                    </p:set>
                                  </p:childTnLst>
                                </p:cTn>
                              </p:par>
                              <p:par>
                                <p:cTn id="98" presetID="42" presetClass="exit" presetSubtype="0" fill="hold" grpId="1" nodeType="withEffect">
                                  <p:stCondLst>
                                    <p:cond delay="0"/>
                                  </p:stCondLst>
                                  <p:childTnLst>
                                    <p:animEffect transition="out" filter="fade">
                                      <p:cBhvr>
                                        <p:cTn id="99" dur="500"/>
                                        <p:tgtEl>
                                          <p:spTgt spid="3">
                                            <p:txEl>
                                              <p:pRg st="6" end="6"/>
                                            </p:txEl>
                                          </p:spTgt>
                                        </p:tgtEl>
                                      </p:cBhvr>
                                    </p:animEffect>
                                    <p:anim calcmode="lin" valueType="num">
                                      <p:cBhvr>
                                        <p:cTn id="100" dur="500"/>
                                        <p:tgtEl>
                                          <p:spTgt spid="3">
                                            <p:txEl>
                                              <p:pRg st="6" end="6"/>
                                            </p:txEl>
                                          </p:spTgt>
                                        </p:tgtEl>
                                        <p:attrNameLst>
                                          <p:attrName>ppt_x</p:attrName>
                                        </p:attrNameLst>
                                      </p:cBhvr>
                                      <p:tavLst>
                                        <p:tav tm="0">
                                          <p:val>
                                            <p:strVal val="ppt_x"/>
                                          </p:val>
                                        </p:tav>
                                        <p:tav tm="100000">
                                          <p:val>
                                            <p:strVal val="ppt_x"/>
                                          </p:val>
                                        </p:tav>
                                      </p:tavLst>
                                    </p:anim>
                                    <p:anim calcmode="lin" valueType="num">
                                      <p:cBhvr>
                                        <p:cTn id="101" dur="500"/>
                                        <p:tgtEl>
                                          <p:spTgt spid="3">
                                            <p:txEl>
                                              <p:pRg st="6" end="6"/>
                                            </p:txEl>
                                          </p:spTgt>
                                        </p:tgtEl>
                                        <p:attrNameLst>
                                          <p:attrName>ppt_y</p:attrName>
                                        </p:attrNameLst>
                                      </p:cBhvr>
                                      <p:tavLst>
                                        <p:tav tm="0">
                                          <p:val>
                                            <p:strVal val="ppt_y"/>
                                          </p:val>
                                        </p:tav>
                                        <p:tav tm="100000">
                                          <p:val>
                                            <p:strVal val="ppt_y+.1"/>
                                          </p:val>
                                        </p:tav>
                                      </p:tavLst>
                                    </p:anim>
                                    <p:set>
                                      <p:cBhvr>
                                        <p:cTn id="102" dur="1" fill="hold">
                                          <p:stCondLst>
                                            <p:cond delay="499"/>
                                          </p:stCondLst>
                                        </p:cTn>
                                        <p:tgtEl>
                                          <p:spTgt spid="3">
                                            <p:txEl>
                                              <p:pRg st="6" end="6"/>
                                            </p:txEl>
                                          </p:spTgt>
                                        </p:tgtEl>
                                        <p:attrNameLst>
                                          <p:attrName>style.visibility</p:attrName>
                                        </p:attrNameLst>
                                      </p:cBhvr>
                                      <p:to>
                                        <p:strVal val="hidden"/>
                                      </p:to>
                                    </p:set>
                                  </p:childTnLst>
                                </p:cTn>
                              </p:par>
                              <p:par>
                                <p:cTn id="103" presetID="42" presetClass="exit" presetSubtype="0" fill="hold" grpId="1" nodeType="withEffect">
                                  <p:stCondLst>
                                    <p:cond delay="0"/>
                                  </p:stCondLst>
                                  <p:childTnLst>
                                    <p:animEffect transition="out" filter="fade">
                                      <p:cBhvr>
                                        <p:cTn id="104" dur="500"/>
                                        <p:tgtEl>
                                          <p:spTgt spid="3">
                                            <p:txEl>
                                              <p:pRg st="7" end="7"/>
                                            </p:txEl>
                                          </p:spTgt>
                                        </p:tgtEl>
                                      </p:cBhvr>
                                    </p:animEffect>
                                    <p:anim calcmode="lin" valueType="num">
                                      <p:cBhvr>
                                        <p:cTn id="105" dur="500"/>
                                        <p:tgtEl>
                                          <p:spTgt spid="3">
                                            <p:txEl>
                                              <p:pRg st="7" end="7"/>
                                            </p:txEl>
                                          </p:spTgt>
                                        </p:tgtEl>
                                        <p:attrNameLst>
                                          <p:attrName>ppt_x</p:attrName>
                                        </p:attrNameLst>
                                      </p:cBhvr>
                                      <p:tavLst>
                                        <p:tav tm="0">
                                          <p:val>
                                            <p:strVal val="ppt_x"/>
                                          </p:val>
                                        </p:tav>
                                        <p:tav tm="100000">
                                          <p:val>
                                            <p:strVal val="ppt_x"/>
                                          </p:val>
                                        </p:tav>
                                      </p:tavLst>
                                    </p:anim>
                                    <p:anim calcmode="lin" valueType="num">
                                      <p:cBhvr>
                                        <p:cTn id="106" dur="500"/>
                                        <p:tgtEl>
                                          <p:spTgt spid="3">
                                            <p:txEl>
                                              <p:pRg st="7" end="7"/>
                                            </p:txEl>
                                          </p:spTgt>
                                        </p:tgtEl>
                                        <p:attrNameLst>
                                          <p:attrName>ppt_y</p:attrName>
                                        </p:attrNameLst>
                                      </p:cBhvr>
                                      <p:tavLst>
                                        <p:tav tm="0">
                                          <p:val>
                                            <p:strVal val="ppt_y"/>
                                          </p:val>
                                        </p:tav>
                                        <p:tav tm="100000">
                                          <p:val>
                                            <p:strVal val="ppt_y+.1"/>
                                          </p:val>
                                        </p:tav>
                                      </p:tavLst>
                                    </p:anim>
                                    <p:set>
                                      <p:cBhvr>
                                        <p:cTn id="107" dur="1" fill="hold">
                                          <p:stCondLst>
                                            <p:cond delay="499"/>
                                          </p:stCondLst>
                                        </p:cTn>
                                        <p:tgtEl>
                                          <p:spTgt spid="3">
                                            <p:txEl>
                                              <p:pRg st="7" end="7"/>
                                            </p:txEl>
                                          </p:spTgt>
                                        </p:tgtEl>
                                        <p:attrNameLst>
                                          <p:attrName>style.visibility</p:attrName>
                                        </p:attrNameLst>
                                      </p:cBhvr>
                                      <p:to>
                                        <p:strVal val="hidden"/>
                                      </p:to>
                                    </p:set>
                                  </p:childTnLst>
                                </p:cTn>
                              </p:par>
                              <p:par>
                                <p:cTn id="108" presetID="42" presetClass="exit" presetSubtype="0" fill="hold" grpId="1" nodeType="withEffect">
                                  <p:stCondLst>
                                    <p:cond delay="0"/>
                                  </p:stCondLst>
                                  <p:childTnLst>
                                    <p:animEffect transition="out" filter="fade">
                                      <p:cBhvr>
                                        <p:cTn id="109" dur="500"/>
                                        <p:tgtEl>
                                          <p:spTgt spid="3">
                                            <p:txEl>
                                              <p:pRg st="8" end="8"/>
                                            </p:txEl>
                                          </p:spTgt>
                                        </p:tgtEl>
                                      </p:cBhvr>
                                    </p:animEffect>
                                    <p:anim calcmode="lin" valueType="num">
                                      <p:cBhvr>
                                        <p:cTn id="110" dur="500"/>
                                        <p:tgtEl>
                                          <p:spTgt spid="3">
                                            <p:txEl>
                                              <p:pRg st="8" end="8"/>
                                            </p:txEl>
                                          </p:spTgt>
                                        </p:tgtEl>
                                        <p:attrNameLst>
                                          <p:attrName>ppt_x</p:attrName>
                                        </p:attrNameLst>
                                      </p:cBhvr>
                                      <p:tavLst>
                                        <p:tav tm="0">
                                          <p:val>
                                            <p:strVal val="ppt_x"/>
                                          </p:val>
                                        </p:tav>
                                        <p:tav tm="100000">
                                          <p:val>
                                            <p:strVal val="ppt_x"/>
                                          </p:val>
                                        </p:tav>
                                      </p:tavLst>
                                    </p:anim>
                                    <p:anim calcmode="lin" valueType="num">
                                      <p:cBhvr>
                                        <p:cTn id="111" dur="500"/>
                                        <p:tgtEl>
                                          <p:spTgt spid="3">
                                            <p:txEl>
                                              <p:pRg st="8" end="8"/>
                                            </p:txEl>
                                          </p:spTgt>
                                        </p:tgtEl>
                                        <p:attrNameLst>
                                          <p:attrName>ppt_y</p:attrName>
                                        </p:attrNameLst>
                                      </p:cBhvr>
                                      <p:tavLst>
                                        <p:tav tm="0">
                                          <p:val>
                                            <p:strVal val="ppt_y"/>
                                          </p:val>
                                        </p:tav>
                                        <p:tav tm="100000">
                                          <p:val>
                                            <p:strVal val="ppt_y+.1"/>
                                          </p:val>
                                        </p:tav>
                                      </p:tavLst>
                                    </p:anim>
                                    <p:set>
                                      <p:cBhvr>
                                        <p:cTn id="112" dur="1" fill="hold">
                                          <p:stCondLst>
                                            <p:cond delay="499"/>
                                          </p:stCondLst>
                                        </p:cTn>
                                        <p:tgtEl>
                                          <p:spTgt spid="3">
                                            <p:txEl>
                                              <p:pRg st="8" end="8"/>
                                            </p:txEl>
                                          </p:spTgt>
                                        </p:tgtEl>
                                        <p:attrNameLst>
                                          <p:attrName>style.visibility</p:attrName>
                                        </p:attrNameLst>
                                      </p:cBhvr>
                                      <p:to>
                                        <p:strVal val="hidden"/>
                                      </p:to>
                                    </p:set>
                                  </p:childTnLst>
                                </p:cTn>
                              </p:par>
                            </p:childTnLst>
                          </p:cTn>
                        </p:par>
                        <p:par>
                          <p:cTn id="113" fill="hold">
                            <p:stCondLst>
                              <p:cond delay="1000"/>
                            </p:stCondLst>
                            <p:childTnLst>
                              <p:par>
                                <p:cTn id="114" presetID="9" presetClass="entr" presetSubtype="0" fill="hold" grpId="0" nodeType="afterEffect">
                                  <p:stCondLst>
                                    <p:cond delay="0"/>
                                  </p:stCondLst>
                                  <p:childTnLst>
                                    <p:set>
                                      <p:cBhvr>
                                        <p:cTn id="115" dur="1" fill="hold">
                                          <p:stCondLst>
                                            <p:cond delay="0"/>
                                          </p:stCondLst>
                                        </p:cTn>
                                        <p:tgtEl>
                                          <p:spTgt spid="4">
                                            <p:txEl>
                                              <p:pRg st="1" end="1"/>
                                            </p:txEl>
                                          </p:spTgt>
                                        </p:tgtEl>
                                        <p:attrNameLst>
                                          <p:attrName>style.visibility</p:attrName>
                                        </p:attrNameLst>
                                      </p:cBhvr>
                                      <p:to>
                                        <p:strVal val="visible"/>
                                      </p:to>
                                    </p:set>
                                    <p:animEffect transition="in" filter="dissolve">
                                      <p:cBhvr>
                                        <p:cTn id="116"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build="p"/>
      <p:bldP spid="4"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F2338D-2441-E348-C84E-106CA05CA64B}"/>
              </a:ext>
            </a:extLst>
          </p:cNvPr>
          <p:cNvSpPr>
            <a:spLocks noGrp="1"/>
          </p:cNvSpPr>
          <p:nvPr>
            <p:ph type="title"/>
          </p:nvPr>
        </p:nvSpPr>
        <p:spPr>
          <a:xfrm>
            <a:off x="4752974" y="442912"/>
            <a:ext cx="6977063" cy="1325563"/>
          </a:xfrm>
        </p:spPr>
        <p:txBody>
          <a:bodyPr>
            <a:normAutofit/>
          </a:bodyPr>
          <a:lstStyle/>
          <a:p>
            <a:r>
              <a:rPr lang="en-GB" b="1" i="0" dirty="0">
                <a:solidFill>
                  <a:srgbClr val="000000"/>
                </a:solidFill>
                <a:effectLst/>
                <a:latin typeface="Times New Roman" panose="02020603050405020304" pitchFamily="18" charset="0"/>
                <a:cs typeface="Times New Roman" panose="02020603050405020304" pitchFamily="18" charset="0"/>
              </a:rPr>
              <a:t>Your role in a </a:t>
            </a:r>
            <a:r>
              <a:rPr lang="en-GB" b="1" i="0" dirty="0">
                <a:solidFill>
                  <a:srgbClr val="000000"/>
                </a:solidFill>
                <a:effectLst/>
                <a:latin typeface="Gaelic" pitchFamily="2" charset="0"/>
                <a:cs typeface="Times New Roman" panose="02020603050405020304" pitchFamily="18" charset="0"/>
              </a:rPr>
              <a:t>CEIST</a:t>
            </a:r>
            <a:r>
              <a:rPr lang="en-GB" b="1" i="0" dirty="0">
                <a:solidFill>
                  <a:srgbClr val="000000"/>
                </a:solidFill>
                <a:effectLst/>
                <a:latin typeface="Times New Roman" panose="02020603050405020304" pitchFamily="18" charset="0"/>
                <a:cs typeface="Times New Roman" panose="02020603050405020304" pitchFamily="18" charset="0"/>
              </a:rPr>
              <a:t> school</a:t>
            </a:r>
            <a:br>
              <a:rPr lang="en-GB" b="1" i="0" dirty="0">
                <a:solidFill>
                  <a:srgbClr val="000000"/>
                </a:solidFill>
                <a:effectLst/>
                <a:latin typeface="Times New Roman" panose="02020603050405020304" pitchFamily="18" charset="0"/>
                <a:cs typeface="Times New Roman" panose="02020603050405020304" pitchFamily="18" charset="0"/>
              </a:rPr>
            </a:br>
            <a:endParaRPr lang="en-IE"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B6E692AD-9CA3-2FF5-1F89-8A95C0071B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4551892" cy="6881707"/>
          </a:xfrm>
          <a:prstGeom prst="rect">
            <a:avLst/>
          </a:prstGeom>
        </p:spPr>
      </p:pic>
      <p:sp>
        <p:nvSpPr>
          <p:cNvPr id="3" name="Content Placeholder 2">
            <a:extLst>
              <a:ext uri="{FF2B5EF4-FFF2-40B4-BE49-F238E27FC236}">
                <a16:creationId xmlns:a16="http://schemas.microsoft.com/office/drawing/2014/main" id="{0737FA7F-0A61-C9F2-41CB-70A761C992BE}"/>
              </a:ext>
            </a:extLst>
          </p:cNvPr>
          <p:cNvSpPr>
            <a:spLocks noGrp="1"/>
          </p:cNvSpPr>
          <p:nvPr>
            <p:ph idx="1"/>
          </p:nvPr>
        </p:nvSpPr>
        <p:spPr>
          <a:xfrm>
            <a:off x="4752975" y="1209554"/>
            <a:ext cx="7105650" cy="5735256"/>
          </a:xfrm>
        </p:spPr>
        <p:txBody>
          <a:bodyPr>
            <a:normAutofit/>
          </a:bodyPr>
          <a:lstStyle/>
          <a:p>
            <a:pPr algn="just" fontAlgn="base">
              <a:lnSpc>
                <a:spcPct val="160000"/>
              </a:lnSpc>
            </a:pPr>
            <a:r>
              <a:rPr lang="en-GB" sz="2000" b="1" i="0" dirty="0">
                <a:solidFill>
                  <a:srgbClr val="FEA034"/>
                </a:solidFill>
                <a:effectLst/>
                <a:latin typeface="Times New Roman" panose="02020603050405020304" pitchFamily="18" charset="0"/>
                <a:cs typeface="Times New Roman" panose="02020603050405020304" pitchFamily="18" charset="0"/>
              </a:rPr>
              <a:t>You</a:t>
            </a:r>
            <a:r>
              <a:rPr lang="en-GB" sz="2000" b="1" i="0" dirty="0">
                <a:solidFill>
                  <a:srgbClr val="FF0000"/>
                </a:solidFill>
                <a:effectLst/>
                <a:latin typeface="Times New Roman" panose="02020603050405020304" pitchFamily="18" charset="0"/>
                <a:cs typeface="Times New Roman" panose="02020603050405020304" pitchFamily="18" charset="0"/>
              </a:rPr>
              <a:t> </a:t>
            </a:r>
            <a:r>
              <a:rPr lang="en-GB" sz="2000" b="0" i="0" dirty="0">
                <a:solidFill>
                  <a:srgbClr val="000000"/>
                </a:solidFill>
                <a:effectLst/>
                <a:latin typeface="Times New Roman" panose="02020603050405020304" pitchFamily="18" charset="0"/>
                <a:cs typeface="Times New Roman" panose="02020603050405020304" pitchFamily="18" charset="0"/>
              </a:rPr>
              <a:t>have a </a:t>
            </a:r>
            <a:r>
              <a:rPr lang="en-GB" sz="2000" b="1" i="0" dirty="0">
                <a:solidFill>
                  <a:srgbClr val="FEA034"/>
                </a:solidFill>
                <a:effectLst/>
                <a:latin typeface="Times New Roman" panose="02020603050405020304" pitchFamily="18" charset="0"/>
                <a:cs typeface="Times New Roman" panose="02020603050405020304" pitchFamily="18" charset="0"/>
              </a:rPr>
              <a:t>vital role </a:t>
            </a:r>
            <a:r>
              <a:rPr lang="en-GB" sz="2000" b="0" i="0" dirty="0">
                <a:solidFill>
                  <a:srgbClr val="000000"/>
                </a:solidFill>
                <a:effectLst/>
                <a:latin typeface="Times New Roman" panose="02020603050405020304" pitchFamily="18" charset="0"/>
                <a:cs typeface="Times New Roman" panose="02020603050405020304" pitchFamily="18" charset="0"/>
              </a:rPr>
              <a:t>in protecting the unique ethos of </a:t>
            </a:r>
            <a:r>
              <a:rPr lang="en-GB" sz="2000" dirty="0">
                <a:solidFill>
                  <a:srgbClr val="000000"/>
                </a:solidFill>
                <a:latin typeface="Times New Roman" panose="02020603050405020304" pitchFamily="18" charset="0"/>
                <a:cs typeface="Times New Roman" panose="02020603050405020304" pitchFamily="18" charset="0"/>
              </a:rPr>
              <a:t>your </a:t>
            </a:r>
            <a:r>
              <a:rPr lang="en-GB" sz="2000" b="0" i="0" dirty="0">
                <a:solidFill>
                  <a:srgbClr val="000000"/>
                </a:solidFill>
                <a:effectLst/>
                <a:latin typeface="Times New Roman" panose="02020603050405020304" pitchFamily="18" charset="0"/>
                <a:cs typeface="Times New Roman" panose="02020603050405020304" pitchFamily="18" charset="0"/>
              </a:rPr>
              <a:t>school . It will be your duty to </a:t>
            </a:r>
            <a:r>
              <a:rPr lang="en-GB" sz="2000" b="1" i="0" dirty="0">
                <a:solidFill>
                  <a:srgbClr val="FEA034"/>
                </a:solidFill>
                <a:effectLst/>
                <a:latin typeface="Times New Roman" panose="02020603050405020304" pitchFamily="18" charset="0"/>
                <a:cs typeface="Times New Roman" panose="02020603050405020304" pitchFamily="18" charset="0"/>
              </a:rPr>
              <a:t>protect and promote the ethos </a:t>
            </a:r>
            <a:r>
              <a:rPr lang="en-GB" sz="2000" b="0" i="0" dirty="0">
                <a:solidFill>
                  <a:srgbClr val="000000"/>
                </a:solidFill>
                <a:effectLst/>
                <a:latin typeface="Times New Roman" panose="02020603050405020304" pitchFamily="18" charset="0"/>
                <a:cs typeface="Times New Roman" panose="02020603050405020304" pitchFamily="18" charset="0"/>
              </a:rPr>
              <a:t>of your school while maintaining the high standards of education expected of all of us.</a:t>
            </a:r>
          </a:p>
          <a:p>
            <a:pPr algn="just" fontAlgn="base">
              <a:lnSpc>
                <a:spcPct val="160000"/>
              </a:lnSpc>
            </a:pPr>
            <a:r>
              <a:rPr lang="en-GB" sz="2000" b="1" i="0" dirty="0">
                <a:solidFill>
                  <a:srgbClr val="FEA034"/>
                </a:solidFill>
                <a:effectLst/>
                <a:latin typeface="Times New Roman" panose="02020603050405020304" pitchFamily="18" charset="0"/>
                <a:cs typeface="Times New Roman" panose="02020603050405020304" pitchFamily="18" charset="0"/>
              </a:rPr>
              <a:t>Lead by example </a:t>
            </a:r>
            <a:r>
              <a:rPr lang="en-GB" sz="2000" b="0" i="0" dirty="0">
                <a:solidFill>
                  <a:srgbClr val="000000"/>
                </a:solidFill>
                <a:effectLst/>
                <a:latin typeface="Times New Roman" panose="02020603050405020304" pitchFamily="18" charset="0"/>
                <a:cs typeface="Times New Roman" panose="02020603050405020304" pitchFamily="18" charset="0"/>
              </a:rPr>
              <a:t>by living the  </a:t>
            </a:r>
            <a:r>
              <a:rPr lang="en-GB" sz="2000" b="0" i="0" dirty="0">
                <a:solidFill>
                  <a:srgbClr val="000000"/>
                </a:solidFill>
                <a:effectLst/>
                <a:latin typeface="Gaelic" pitchFamily="2" charset="0"/>
                <a:cs typeface="Times New Roman" panose="02020603050405020304" pitchFamily="18" charset="0"/>
              </a:rPr>
              <a:t>CEIST</a:t>
            </a:r>
            <a:r>
              <a:rPr lang="en-GB" sz="2000" b="0" i="0" dirty="0">
                <a:solidFill>
                  <a:srgbClr val="000000"/>
                </a:solidFill>
                <a:effectLst/>
                <a:latin typeface="Times New Roman" panose="02020603050405020304" pitchFamily="18" charset="0"/>
                <a:cs typeface="Times New Roman" panose="02020603050405020304" pitchFamily="18" charset="0"/>
              </a:rPr>
              <a:t> values in your day to day role. </a:t>
            </a:r>
          </a:p>
          <a:p>
            <a:pPr algn="just" fontAlgn="base">
              <a:lnSpc>
                <a:spcPct val="160000"/>
              </a:lnSpc>
            </a:pPr>
            <a:endParaRPr lang="en-GB" sz="2000" dirty="0">
              <a:solidFill>
                <a:srgbClr val="000000"/>
              </a:solidFill>
              <a:latin typeface="Times New Roman" panose="02020603050405020304" pitchFamily="18" charset="0"/>
              <a:cs typeface="Times New Roman" panose="02020603050405020304" pitchFamily="18" charset="0"/>
            </a:endParaRPr>
          </a:p>
          <a:p>
            <a:pPr algn="just" fontAlgn="base">
              <a:lnSpc>
                <a:spcPct val="160000"/>
              </a:lnSpc>
            </a:pPr>
            <a:endParaRPr lang="en-IE" sz="2000" dirty="0">
              <a:latin typeface="Times New Roman" panose="02020603050405020304" pitchFamily="18" charset="0"/>
              <a:cs typeface="Times New Roman" panose="02020603050405020304" pitchFamily="18" charset="0"/>
            </a:endParaRPr>
          </a:p>
        </p:txBody>
      </p:sp>
      <p:pic>
        <p:nvPicPr>
          <p:cNvPr id="5" name="Video 2 - Principal Rita Meagher, St">
            <a:hlinkClick r:id="" action="ppaction://media"/>
            <a:extLst>
              <a:ext uri="{FF2B5EF4-FFF2-40B4-BE49-F238E27FC236}">
                <a16:creationId xmlns:a16="http://schemas.microsoft.com/office/drawing/2014/main" id="{2D175797-821F-F481-F6A3-5ADC1A89486F}"/>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096000" y="4207550"/>
            <a:ext cx="4352144" cy="2448081"/>
          </a:xfrm>
          <a:prstGeom prst="rect">
            <a:avLst/>
          </a:prstGeom>
        </p:spPr>
      </p:pic>
    </p:spTree>
    <p:extLst>
      <p:ext uri="{BB962C8B-B14F-4D97-AF65-F5344CB8AC3E}">
        <p14:creationId xmlns:p14="http://schemas.microsoft.com/office/powerpoint/2010/main" val="2378234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6947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3" fill="hold" display="0">
                  <p:stCondLst>
                    <p:cond delay="indefinite"/>
                  </p:stCondLst>
                </p:cTn>
                <p:tgtEl>
                  <p:spTgt spid="5"/>
                </p:tgtEl>
              </p:cMediaNode>
            </p:video>
            <p:seq concurrent="1" nextAc="seek">
              <p:cTn id="24" restart="whenNotActive" fill="hold" evtFilter="cancelBubble" nodeType="interactiveSeq">
                <p:stCondLst>
                  <p:cond evt="onClick" delay="0">
                    <p:tgtEl>
                      <p:spTgt spid="5"/>
                    </p:tgtEl>
                  </p:cond>
                </p:stCondLst>
                <p:endSync evt="end" delay="0">
                  <p:rtn val="all"/>
                </p:endSync>
                <p:childTnLst>
                  <p:par>
                    <p:cTn id="25" fill="hold">
                      <p:stCondLst>
                        <p:cond delay="0"/>
                      </p:stCondLst>
                      <p:childTnLst>
                        <p:par>
                          <p:cTn id="26" fill="hold">
                            <p:stCondLst>
                              <p:cond delay="0"/>
                            </p:stCondLst>
                            <p:childTnLst>
                              <p:par>
                                <p:cTn id="27" presetID="2" presetClass="mediacall" presetSubtype="0" fill="hold" nodeType="clickEffect">
                                  <p:stCondLst>
                                    <p:cond delay="0"/>
                                  </p:stCondLst>
                                  <p:childTnLst>
                                    <p:cmd type="call" cmd="togglePause">
                                      <p:cBhvr>
                                        <p:cTn id="28" dur="1" fill="hold"/>
                                        <p:tgtEl>
                                          <p:spTgt spid="5"/>
                                        </p:tgtEl>
                                      </p:cBhvr>
                                    </p:cmd>
                                  </p:childTnLst>
                                </p:cTn>
                              </p:par>
                            </p:childTnLst>
                          </p:cTn>
                        </p:par>
                      </p:childTnLst>
                    </p:cTn>
                  </p:par>
                </p:childTnLst>
              </p:cTn>
              <p:nextCondLst>
                <p:cond evt="onClick" delay="0">
                  <p:tgtEl>
                    <p:spTgt spid="5"/>
                  </p:tgtEl>
                </p:cond>
              </p:nextCondLst>
            </p:seq>
          </p:childTnLst>
        </p:cTn>
      </p:par>
    </p:tnLst>
    <p:bldLst>
      <p:bldP spid="2" grpId="0"/>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1254F-1F87-5DB7-27E8-1AB6203780D6}"/>
              </a:ext>
            </a:extLst>
          </p:cNvPr>
          <p:cNvSpPr>
            <a:spLocks noGrp="1"/>
          </p:cNvSpPr>
          <p:nvPr>
            <p:ph type="title"/>
          </p:nvPr>
        </p:nvSpPr>
        <p:spPr>
          <a:xfrm>
            <a:off x="4743448" y="179388"/>
            <a:ext cx="3605214" cy="1325563"/>
          </a:xfrm>
        </p:spPr>
        <p:txBody>
          <a:bodyPr/>
          <a:lstStyle/>
          <a:p>
            <a:r>
              <a:rPr lang="en-GB" b="1" dirty="0">
                <a:latin typeface="Times New Roman" panose="02020603050405020304" pitchFamily="18" charset="0"/>
                <a:cs typeface="Times New Roman" panose="02020603050405020304" pitchFamily="18" charset="0"/>
              </a:rPr>
              <a:t>THANK YOU</a:t>
            </a:r>
            <a:endParaRPr lang="en-IE" b="1"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16CD468B-50CA-B7B0-54E0-A76B5DD3A107}"/>
              </a:ext>
            </a:extLst>
          </p:cNvPr>
          <p:cNvSpPr>
            <a:spLocks noGrp="1"/>
          </p:cNvSpPr>
          <p:nvPr>
            <p:ph idx="1"/>
          </p:nvPr>
        </p:nvSpPr>
        <p:spPr>
          <a:xfrm>
            <a:off x="4810124" y="1504951"/>
            <a:ext cx="7077076" cy="4795837"/>
          </a:xfrm>
        </p:spPr>
        <p:txBody>
          <a:bodyPr>
            <a:normAutofit/>
          </a:bodyPr>
          <a:lstStyle/>
          <a:p>
            <a:pPr marL="0" indent="0">
              <a:lnSpc>
                <a:spcPct val="150000"/>
              </a:lnSpc>
              <a:buNone/>
            </a:pPr>
            <a:r>
              <a:rPr lang="en-GB" sz="2000" b="1" dirty="0">
                <a:latin typeface="Times New Roman" panose="02020603050405020304" pitchFamily="18" charset="0"/>
                <a:cs typeface="Times New Roman" panose="02020603050405020304" pitchFamily="18" charset="0"/>
              </a:rPr>
              <a:t>One small piece of advice….</a:t>
            </a:r>
          </a:p>
          <a:p>
            <a:pPr marL="0" indent="0">
              <a:lnSpc>
                <a:spcPct val="150000"/>
              </a:lnSpc>
              <a:buNone/>
            </a:pPr>
            <a:endParaRPr lang="en-GB" sz="2000" dirty="0">
              <a:latin typeface="Times New Roman" panose="02020603050405020304" pitchFamily="18" charset="0"/>
              <a:cs typeface="Times New Roman" panose="02020603050405020304" pitchFamily="18" charset="0"/>
            </a:endParaRPr>
          </a:p>
          <a:p>
            <a:pPr>
              <a:lnSpc>
                <a:spcPct val="150000"/>
              </a:lnSpc>
            </a:pPr>
            <a:r>
              <a:rPr lang="en-GB" sz="2000" dirty="0">
                <a:latin typeface="Times New Roman" panose="02020603050405020304" pitchFamily="18" charset="0"/>
                <a:cs typeface="Times New Roman" panose="02020603050405020304" pitchFamily="18" charset="0"/>
              </a:rPr>
              <a:t>You never know how much a kind word, a friendly smile, an offer of help, words of encouragement or comfort can impact on a student.</a:t>
            </a:r>
          </a:p>
          <a:p>
            <a:pPr>
              <a:lnSpc>
                <a:spcPct val="150000"/>
              </a:lnSpc>
            </a:pPr>
            <a:r>
              <a:rPr lang="en-GB" sz="2000" dirty="0">
                <a:latin typeface="Times New Roman" panose="02020603050405020304" pitchFamily="18" charset="0"/>
                <a:cs typeface="Times New Roman" panose="02020603050405020304" pitchFamily="18" charset="0"/>
              </a:rPr>
              <a:t>As a member of staff in a </a:t>
            </a:r>
            <a:r>
              <a:rPr lang="en-GB" sz="2000" dirty="0">
                <a:latin typeface="Gaelic" pitchFamily="2" charset="0"/>
                <a:cs typeface="Times New Roman" panose="02020603050405020304" pitchFamily="18" charset="0"/>
              </a:rPr>
              <a:t>CEIST</a:t>
            </a:r>
            <a:r>
              <a:rPr lang="en-GB" sz="2000" dirty="0">
                <a:latin typeface="Times New Roman" panose="02020603050405020304" pitchFamily="18" charset="0"/>
                <a:cs typeface="Times New Roman" panose="02020603050405020304" pitchFamily="18" charset="0"/>
              </a:rPr>
              <a:t> school </a:t>
            </a:r>
            <a:r>
              <a:rPr lang="en-GB" sz="2000" b="1" dirty="0">
                <a:solidFill>
                  <a:srgbClr val="7030A0"/>
                </a:solidFill>
                <a:latin typeface="Times New Roman" panose="02020603050405020304" pitchFamily="18" charset="0"/>
                <a:cs typeface="Times New Roman" panose="02020603050405020304" pitchFamily="18" charset="0"/>
              </a:rPr>
              <a:t>you have the potential to make a huge difference</a:t>
            </a:r>
            <a:endParaRPr lang="en-GB" sz="2000" dirty="0">
              <a:latin typeface="Times New Roman" panose="02020603050405020304" pitchFamily="18" charset="0"/>
              <a:cs typeface="Times New Roman" panose="02020603050405020304" pitchFamily="18" charset="0"/>
            </a:endParaRPr>
          </a:p>
          <a:p>
            <a:pPr>
              <a:lnSpc>
                <a:spcPct val="150000"/>
              </a:lnSpc>
            </a:pPr>
            <a:r>
              <a:rPr lang="en-GB" sz="2000" dirty="0">
                <a:latin typeface="Times New Roman" panose="02020603050405020304" pitchFamily="18" charset="0"/>
                <a:cs typeface="Times New Roman" panose="02020603050405020304" pitchFamily="18" charset="0"/>
              </a:rPr>
              <a:t>Go </a:t>
            </a:r>
            <a:r>
              <a:rPr lang="en-GB" sz="2000" dirty="0" err="1">
                <a:latin typeface="Times New Roman" panose="02020603050405020304" pitchFamily="18" charset="0"/>
                <a:cs typeface="Times New Roman" panose="02020603050405020304" pitchFamily="18" charset="0"/>
              </a:rPr>
              <a:t>mbeannaí</a:t>
            </a:r>
            <a:r>
              <a:rPr lang="en-GB" sz="2000" dirty="0">
                <a:latin typeface="Times New Roman" panose="02020603050405020304" pitchFamily="18" charset="0"/>
                <a:cs typeface="Times New Roman" panose="02020603050405020304" pitchFamily="18" charset="0"/>
              </a:rPr>
              <a:t> Dia </a:t>
            </a:r>
            <a:r>
              <a:rPr lang="en-GB" sz="2000" dirty="0" err="1">
                <a:latin typeface="Times New Roman" panose="02020603050405020304" pitchFamily="18" charset="0"/>
                <a:cs typeface="Times New Roman" panose="02020603050405020304" pitchFamily="18" charset="0"/>
              </a:rPr>
              <a:t>thú</a:t>
            </a:r>
            <a:r>
              <a:rPr lang="en-GB" sz="2000" dirty="0">
                <a:latin typeface="Times New Roman" panose="02020603050405020304" pitchFamily="18" charset="0"/>
                <a:cs typeface="Times New Roman" panose="02020603050405020304" pitchFamily="18" charset="0"/>
              </a:rPr>
              <a:t> </a:t>
            </a:r>
            <a:r>
              <a:rPr lang="en-GB" sz="2000" dirty="0" err="1">
                <a:latin typeface="Times New Roman" panose="02020603050405020304" pitchFamily="18" charset="0"/>
                <a:cs typeface="Times New Roman" panose="02020603050405020304" pitchFamily="18" charset="0"/>
              </a:rPr>
              <a:t>i</a:t>
            </a:r>
            <a:r>
              <a:rPr lang="en-GB" sz="2000" dirty="0">
                <a:latin typeface="Times New Roman" panose="02020603050405020304" pitchFamily="18" charset="0"/>
                <a:cs typeface="Times New Roman" panose="02020603050405020304" pitchFamily="18" charset="0"/>
              </a:rPr>
              <a:t> do </a:t>
            </a:r>
            <a:r>
              <a:rPr lang="en-GB" sz="2000" dirty="0" err="1">
                <a:latin typeface="Times New Roman" panose="02020603050405020304" pitchFamily="18" charset="0"/>
                <a:cs typeface="Times New Roman" panose="02020603050405020304" pitchFamily="18" charset="0"/>
              </a:rPr>
              <a:t>chosán</a:t>
            </a:r>
            <a:r>
              <a:rPr lang="en-GB" sz="2000" dirty="0">
                <a:latin typeface="Times New Roman" panose="02020603050405020304" pitchFamily="18" charset="0"/>
                <a:cs typeface="Times New Roman" panose="02020603050405020304" pitchFamily="18" charset="0"/>
              </a:rPr>
              <a:t> </a:t>
            </a:r>
            <a:r>
              <a:rPr lang="en-GB" sz="2000" dirty="0" err="1">
                <a:latin typeface="Times New Roman" panose="02020603050405020304" pitchFamily="18" charset="0"/>
                <a:cs typeface="Times New Roman" panose="02020603050405020304" pitchFamily="18" charset="0"/>
              </a:rPr>
              <a:t>nua</a:t>
            </a:r>
            <a:r>
              <a:rPr lang="en-GB" sz="2000" dirty="0">
                <a:latin typeface="Times New Roman" panose="02020603050405020304" pitchFamily="18" charset="0"/>
                <a:cs typeface="Times New Roman" panose="02020603050405020304" pitchFamily="18" charset="0"/>
              </a:rPr>
              <a:t> </a:t>
            </a:r>
            <a:r>
              <a:rPr lang="en-GB" sz="2000" dirty="0" err="1">
                <a:latin typeface="Times New Roman" panose="02020603050405020304" pitchFamily="18" charset="0"/>
                <a:cs typeface="Times New Roman" panose="02020603050405020304" pitchFamily="18" charset="0"/>
              </a:rPr>
              <a:t>saoil</a:t>
            </a:r>
            <a:endParaRPr lang="en-IE" sz="2000"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AA5F76A1-59B8-36F8-0E7C-E5BD80DF34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551892" cy="6881707"/>
          </a:xfrm>
          <a:prstGeom prst="rect">
            <a:avLst/>
          </a:prstGeom>
        </p:spPr>
      </p:pic>
    </p:spTree>
    <p:extLst>
      <p:ext uri="{BB962C8B-B14F-4D97-AF65-F5344CB8AC3E}">
        <p14:creationId xmlns:p14="http://schemas.microsoft.com/office/powerpoint/2010/main" val="3813218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2" presetClass="entr" presetSubtype="2" fill="hold" nodeType="afterEffect">
                                  <p:stCondLst>
                                    <p:cond delay="50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10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4" dur="10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nodeType="afterEffect">
                                  <p:stCondLst>
                                    <p:cond delay="50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additive="base">
                                        <p:cTn id="28" dur="10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9" dur="10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0EE08E15-21D3-4489-C832-509A9038ABD7}"/>
              </a:ext>
            </a:extLst>
          </p:cNvPr>
          <p:cNvGrpSpPr/>
          <p:nvPr/>
        </p:nvGrpSpPr>
        <p:grpSpPr>
          <a:xfrm>
            <a:off x="254319" y="2196005"/>
            <a:ext cx="4184515" cy="646637"/>
            <a:chOff x="277230" y="696554"/>
            <a:chExt cx="3881231" cy="472320"/>
          </a:xfrm>
          <a:solidFill>
            <a:srgbClr val="7030A0"/>
          </a:solidFill>
          <a:scene3d>
            <a:camera prst="obliqueTopLeft"/>
            <a:lightRig rig="threePt" dir="t"/>
          </a:scene3d>
        </p:grpSpPr>
        <p:sp>
          <p:nvSpPr>
            <p:cNvPr id="6" name="Rectangle: Rounded Corners 13">
              <a:extLst>
                <a:ext uri="{FF2B5EF4-FFF2-40B4-BE49-F238E27FC236}">
                  <a16:creationId xmlns:a16="http://schemas.microsoft.com/office/drawing/2014/main" id="{BA61F60F-1B1E-A43B-B767-6E4C084F398A}"/>
                </a:ext>
              </a:extLst>
            </p:cNvPr>
            <p:cNvSpPr/>
            <p:nvPr/>
          </p:nvSpPr>
          <p:spPr>
            <a:xfrm>
              <a:off x="277230" y="696554"/>
              <a:ext cx="3881231" cy="47232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IE"/>
            </a:p>
          </p:txBody>
        </p:sp>
        <p:sp>
          <p:nvSpPr>
            <p:cNvPr id="7" name="Rectangle: Rounded Corners 4">
              <a:extLst>
                <a:ext uri="{FF2B5EF4-FFF2-40B4-BE49-F238E27FC236}">
                  <a16:creationId xmlns:a16="http://schemas.microsoft.com/office/drawing/2014/main" id="{DC2BC191-34DF-83EE-00D3-B08AB5F0DA0D}"/>
                </a:ext>
              </a:extLst>
            </p:cNvPr>
            <p:cNvSpPr txBox="1"/>
            <p:nvPr/>
          </p:nvSpPr>
          <p:spPr>
            <a:xfrm>
              <a:off x="300287" y="719611"/>
              <a:ext cx="3835117" cy="42620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46701" tIns="0" rIns="146701" bIns="0" numCol="1" spcCol="1270" anchor="ctr" anchorCtr="0">
              <a:noAutofit/>
            </a:bodyPr>
            <a:lstStyle/>
            <a:p>
              <a:pPr defTabSz="711200" eaLnBrk="0" fontAlgn="base" hangingPunct="0">
                <a:lnSpc>
                  <a:spcPct val="90000"/>
                </a:lnSpc>
                <a:spcBef>
                  <a:spcPct val="0"/>
                </a:spcBef>
                <a:spcAft>
                  <a:spcPct val="35000"/>
                </a:spcAft>
              </a:pPr>
              <a:r>
                <a:rPr lang="en-IE" sz="1600" dirty="0">
                  <a:solidFill>
                    <a:prstClr val="white"/>
                  </a:solidFill>
                  <a:latin typeface="Times New Roman" panose="02020603050405020304" pitchFamily="18" charset="0"/>
                  <a:cs typeface="Times New Roman" panose="02020603050405020304" pitchFamily="18" charset="0"/>
                </a:rPr>
                <a:t>Board of Management</a:t>
              </a:r>
            </a:p>
          </p:txBody>
        </p:sp>
      </p:grpSp>
      <p:sp>
        <p:nvSpPr>
          <p:cNvPr id="14" name="Rectangle: Rounded Corners 10">
            <a:extLst>
              <a:ext uri="{FF2B5EF4-FFF2-40B4-BE49-F238E27FC236}">
                <a16:creationId xmlns:a16="http://schemas.microsoft.com/office/drawing/2014/main" id="{02474026-DED4-ED11-57D1-1DFCD70DD777}"/>
              </a:ext>
            </a:extLst>
          </p:cNvPr>
          <p:cNvSpPr txBox="1"/>
          <p:nvPr/>
        </p:nvSpPr>
        <p:spPr>
          <a:xfrm flipV="1">
            <a:off x="753846" y="5451184"/>
            <a:ext cx="3088259" cy="47232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6701" tIns="0" rIns="146701" bIns="0" numCol="1" spcCol="1270" anchor="ctr" anchorCtr="0">
            <a:noAutofit/>
          </a:bodyPr>
          <a:lstStyle/>
          <a:p>
            <a:pPr defTabSz="711200" eaLnBrk="0" fontAlgn="base" hangingPunct="0">
              <a:lnSpc>
                <a:spcPct val="90000"/>
              </a:lnSpc>
              <a:spcBef>
                <a:spcPct val="0"/>
              </a:spcBef>
              <a:spcAft>
                <a:spcPct val="35000"/>
              </a:spcAft>
            </a:pPr>
            <a:r>
              <a:rPr lang="en-GB" sz="1600" dirty="0">
                <a:solidFill>
                  <a:prstClr val="white"/>
                </a:solidFill>
                <a:latin typeface="Calibri" panose="020F0502020204030204"/>
              </a:rPr>
              <a:t>Staff</a:t>
            </a:r>
            <a:endParaRPr lang="en-IE" sz="1600" dirty="0">
              <a:solidFill>
                <a:prstClr val="white"/>
              </a:solidFill>
              <a:latin typeface="Calibri" panose="020F0502020204030204"/>
            </a:endParaRPr>
          </a:p>
        </p:txBody>
      </p:sp>
      <p:grpSp>
        <p:nvGrpSpPr>
          <p:cNvPr id="21" name="Group 20">
            <a:extLst>
              <a:ext uri="{FF2B5EF4-FFF2-40B4-BE49-F238E27FC236}">
                <a16:creationId xmlns:a16="http://schemas.microsoft.com/office/drawing/2014/main" id="{80B7B1D1-7319-6077-9372-EEDA01DFE99D}"/>
              </a:ext>
            </a:extLst>
          </p:cNvPr>
          <p:cNvGrpSpPr/>
          <p:nvPr/>
        </p:nvGrpSpPr>
        <p:grpSpPr>
          <a:xfrm>
            <a:off x="254319" y="2914978"/>
            <a:ext cx="4182671" cy="595463"/>
            <a:chOff x="277230" y="696554"/>
            <a:chExt cx="3881231" cy="472320"/>
          </a:xfrm>
          <a:solidFill>
            <a:srgbClr val="7030A0"/>
          </a:solidFill>
          <a:scene3d>
            <a:camera prst="obliqueTopLeft"/>
            <a:lightRig rig="threePt" dir="t"/>
          </a:scene3d>
        </p:grpSpPr>
        <p:sp>
          <p:nvSpPr>
            <p:cNvPr id="22" name="Rectangle: Rounded Corners 26">
              <a:extLst>
                <a:ext uri="{FF2B5EF4-FFF2-40B4-BE49-F238E27FC236}">
                  <a16:creationId xmlns:a16="http://schemas.microsoft.com/office/drawing/2014/main" id="{AA410388-6E48-82FB-FAA1-7BAF905B1DF5}"/>
                </a:ext>
              </a:extLst>
            </p:cNvPr>
            <p:cNvSpPr/>
            <p:nvPr/>
          </p:nvSpPr>
          <p:spPr>
            <a:xfrm>
              <a:off x="277230" y="696554"/>
              <a:ext cx="3881231" cy="47232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IE"/>
            </a:p>
          </p:txBody>
        </p:sp>
        <p:sp>
          <p:nvSpPr>
            <p:cNvPr id="23" name="Rectangle: Rounded Corners 4">
              <a:extLst>
                <a:ext uri="{FF2B5EF4-FFF2-40B4-BE49-F238E27FC236}">
                  <a16:creationId xmlns:a16="http://schemas.microsoft.com/office/drawing/2014/main" id="{2AD81239-7838-F9E8-8AFC-C9EC34A52CD5}"/>
                </a:ext>
              </a:extLst>
            </p:cNvPr>
            <p:cNvSpPr txBox="1"/>
            <p:nvPr/>
          </p:nvSpPr>
          <p:spPr>
            <a:xfrm>
              <a:off x="300287" y="719611"/>
              <a:ext cx="3835117" cy="42620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46701" tIns="0" rIns="146701" bIns="0" numCol="1" spcCol="1270" anchor="ctr" anchorCtr="0">
              <a:noAutofit/>
            </a:bodyPr>
            <a:lstStyle/>
            <a:p>
              <a:pPr defTabSz="711200" eaLnBrk="0" fontAlgn="base" hangingPunct="0">
                <a:lnSpc>
                  <a:spcPct val="90000"/>
                </a:lnSpc>
                <a:spcBef>
                  <a:spcPct val="0"/>
                </a:spcBef>
                <a:spcAft>
                  <a:spcPct val="35000"/>
                </a:spcAft>
              </a:pPr>
              <a:r>
                <a:rPr lang="en-GB" sz="1600" dirty="0">
                  <a:solidFill>
                    <a:prstClr val="white"/>
                  </a:solidFill>
                  <a:latin typeface="Times New Roman" panose="02020603050405020304" pitchFamily="18" charset="0"/>
                  <a:cs typeface="Times New Roman" panose="02020603050405020304" pitchFamily="18" charset="0"/>
                </a:rPr>
                <a:t>Chair Board of Management</a:t>
              </a:r>
              <a:endParaRPr lang="en-IE" sz="1600" dirty="0">
                <a:solidFill>
                  <a:prstClr val="white"/>
                </a:solidFill>
                <a:latin typeface="Times New Roman" panose="02020603050405020304" pitchFamily="18" charset="0"/>
                <a:cs typeface="Times New Roman" panose="02020603050405020304" pitchFamily="18" charset="0"/>
              </a:endParaRPr>
            </a:p>
          </p:txBody>
        </p:sp>
      </p:grpSp>
      <p:grpSp>
        <p:nvGrpSpPr>
          <p:cNvPr id="27" name="Group 26">
            <a:extLst>
              <a:ext uri="{FF2B5EF4-FFF2-40B4-BE49-F238E27FC236}">
                <a16:creationId xmlns:a16="http://schemas.microsoft.com/office/drawing/2014/main" id="{91D407C4-0EA1-C276-409D-30A6E8CCD4EB}"/>
              </a:ext>
            </a:extLst>
          </p:cNvPr>
          <p:cNvGrpSpPr/>
          <p:nvPr/>
        </p:nvGrpSpPr>
        <p:grpSpPr>
          <a:xfrm>
            <a:off x="254319" y="3582779"/>
            <a:ext cx="4182671" cy="595463"/>
            <a:chOff x="277230" y="696554"/>
            <a:chExt cx="3881231" cy="472320"/>
          </a:xfrm>
          <a:solidFill>
            <a:srgbClr val="7030A0"/>
          </a:solidFill>
          <a:scene3d>
            <a:camera prst="obliqueTopLeft"/>
            <a:lightRig rig="threePt" dir="t"/>
          </a:scene3d>
        </p:grpSpPr>
        <p:sp>
          <p:nvSpPr>
            <p:cNvPr id="28" name="Rectangle: Rounded Corners 26">
              <a:extLst>
                <a:ext uri="{FF2B5EF4-FFF2-40B4-BE49-F238E27FC236}">
                  <a16:creationId xmlns:a16="http://schemas.microsoft.com/office/drawing/2014/main" id="{C6CCCD1A-492E-C74E-6278-A3CE820E5C96}"/>
                </a:ext>
              </a:extLst>
            </p:cNvPr>
            <p:cNvSpPr/>
            <p:nvPr/>
          </p:nvSpPr>
          <p:spPr>
            <a:xfrm>
              <a:off x="277230" y="696554"/>
              <a:ext cx="3881231" cy="47232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IE"/>
            </a:p>
          </p:txBody>
        </p:sp>
        <p:sp>
          <p:nvSpPr>
            <p:cNvPr id="29" name="Rectangle: Rounded Corners 4">
              <a:extLst>
                <a:ext uri="{FF2B5EF4-FFF2-40B4-BE49-F238E27FC236}">
                  <a16:creationId xmlns:a16="http://schemas.microsoft.com/office/drawing/2014/main" id="{A8C80584-F8AF-CE07-0F9F-7A55D10071FF}"/>
                </a:ext>
              </a:extLst>
            </p:cNvPr>
            <p:cNvSpPr txBox="1"/>
            <p:nvPr/>
          </p:nvSpPr>
          <p:spPr>
            <a:xfrm>
              <a:off x="300287" y="719611"/>
              <a:ext cx="3835117" cy="42620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46701" tIns="0" rIns="146701" bIns="0" numCol="1" spcCol="1270" anchor="ctr" anchorCtr="0">
              <a:noAutofit/>
            </a:bodyPr>
            <a:lstStyle/>
            <a:p>
              <a:pPr defTabSz="711200" eaLnBrk="0" fontAlgn="base" hangingPunct="0">
                <a:lnSpc>
                  <a:spcPct val="90000"/>
                </a:lnSpc>
                <a:spcBef>
                  <a:spcPct val="0"/>
                </a:spcBef>
                <a:spcAft>
                  <a:spcPct val="35000"/>
                </a:spcAft>
              </a:pPr>
              <a:r>
                <a:rPr lang="en-GB" sz="1600" dirty="0">
                  <a:solidFill>
                    <a:prstClr val="white"/>
                  </a:solidFill>
                  <a:latin typeface="Times New Roman" panose="02020603050405020304" pitchFamily="18" charset="0"/>
                  <a:cs typeface="Times New Roman" panose="02020603050405020304" pitchFamily="18" charset="0"/>
                </a:rPr>
                <a:t>Principal</a:t>
              </a:r>
              <a:endParaRPr lang="en-IE" sz="1600" dirty="0">
                <a:solidFill>
                  <a:prstClr val="white"/>
                </a:solidFill>
                <a:latin typeface="Times New Roman" panose="02020603050405020304" pitchFamily="18" charset="0"/>
                <a:cs typeface="Times New Roman" panose="02020603050405020304" pitchFamily="18" charset="0"/>
              </a:endParaRPr>
            </a:p>
          </p:txBody>
        </p:sp>
      </p:grpSp>
      <p:grpSp>
        <p:nvGrpSpPr>
          <p:cNvPr id="30" name="Group 29">
            <a:extLst>
              <a:ext uri="{FF2B5EF4-FFF2-40B4-BE49-F238E27FC236}">
                <a16:creationId xmlns:a16="http://schemas.microsoft.com/office/drawing/2014/main" id="{801411BA-CF6B-471F-1F20-41A16C673C2C}"/>
              </a:ext>
            </a:extLst>
          </p:cNvPr>
          <p:cNvGrpSpPr/>
          <p:nvPr/>
        </p:nvGrpSpPr>
        <p:grpSpPr>
          <a:xfrm>
            <a:off x="254319" y="4252415"/>
            <a:ext cx="4182671" cy="595463"/>
            <a:chOff x="277230" y="696554"/>
            <a:chExt cx="3881231" cy="472320"/>
          </a:xfrm>
          <a:solidFill>
            <a:srgbClr val="7030A0"/>
          </a:solidFill>
          <a:scene3d>
            <a:camera prst="obliqueTopLeft"/>
            <a:lightRig rig="threePt" dir="t"/>
          </a:scene3d>
        </p:grpSpPr>
        <p:sp>
          <p:nvSpPr>
            <p:cNvPr id="31" name="Rectangle: Rounded Corners 26">
              <a:extLst>
                <a:ext uri="{FF2B5EF4-FFF2-40B4-BE49-F238E27FC236}">
                  <a16:creationId xmlns:a16="http://schemas.microsoft.com/office/drawing/2014/main" id="{F1F379DE-8D4E-A6A4-A667-E9C24EF8BA82}"/>
                </a:ext>
              </a:extLst>
            </p:cNvPr>
            <p:cNvSpPr/>
            <p:nvPr/>
          </p:nvSpPr>
          <p:spPr>
            <a:xfrm>
              <a:off x="277230" y="696554"/>
              <a:ext cx="3881231" cy="47232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IE"/>
            </a:p>
          </p:txBody>
        </p:sp>
        <p:sp>
          <p:nvSpPr>
            <p:cNvPr id="32" name="Rectangle: Rounded Corners 4">
              <a:extLst>
                <a:ext uri="{FF2B5EF4-FFF2-40B4-BE49-F238E27FC236}">
                  <a16:creationId xmlns:a16="http://schemas.microsoft.com/office/drawing/2014/main" id="{C53476CE-7991-C826-7314-A23AB683EF79}"/>
                </a:ext>
              </a:extLst>
            </p:cNvPr>
            <p:cNvSpPr txBox="1"/>
            <p:nvPr/>
          </p:nvSpPr>
          <p:spPr>
            <a:xfrm>
              <a:off x="300287" y="719611"/>
              <a:ext cx="3835117" cy="42620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46701" tIns="0" rIns="146701" bIns="0" numCol="1" spcCol="1270" anchor="ctr" anchorCtr="0">
              <a:noAutofit/>
            </a:bodyPr>
            <a:lstStyle/>
            <a:p>
              <a:pPr defTabSz="711200" eaLnBrk="0" fontAlgn="base" hangingPunct="0">
                <a:lnSpc>
                  <a:spcPct val="90000"/>
                </a:lnSpc>
                <a:spcBef>
                  <a:spcPct val="0"/>
                </a:spcBef>
                <a:spcAft>
                  <a:spcPct val="35000"/>
                </a:spcAft>
              </a:pPr>
              <a:r>
                <a:rPr lang="en-GB" sz="1600" dirty="0">
                  <a:solidFill>
                    <a:prstClr val="white"/>
                  </a:solidFill>
                  <a:latin typeface="Times New Roman" panose="02020603050405020304" pitchFamily="18" charset="0"/>
                  <a:cs typeface="Times New Roman" panose="02020603050405020304" pitchFamily="18" charset="0"/>
                </a:rPr>
                <a:t>Deputy Principal</a:t>
              </a:r>
              <a:endParaRPr lang="en-IE" sz="1600" dirty="0">
                <a:solidFill>
                  <a:prstClr val="white"/>
                </a:solidFill>
                <a:latin typeface="Times New Roman" panose="02020603050405020304" pitchFamily="18" charset="0"/>
                <a:cs typeface="Times New Roman" panose="02020603050405020304" pitchFamily="18" charset="0"/>
              </a:endParaRPr>
            </a:p>
          </p:txBody>
        </p:sp>
      </p:grpSp>
      <p:grpSp>
        <p:nvGrpSpPr>
          <p:cNvPr id="33" name="Group 32">
            <a:extLst>
              <a:ext uri="{FF2B5EF4-FFF2-40B4-BE49-F238E27FC236}">
                <a16:creationId xmlns:a16="http://schemas.microsoft.com/office/drawing/2014/main" id="{068808DB-5B20-9534-1084-F9DCFB126266}"/>
              </a:ext>
            </a:extLst>
          </p:cNvPr>
          <p:cNvGrpSpPr/>
          <p:nvPr/>
        </p:nvGrpSpPr>
        <p:grpSpPr>
          <a:xfrm>
            <a:off x="229472" y="4924738"/>
            <a:ext cx="4182671" cy="595463"/>
            <a:chOff x="277230" y="696554"/>
            <a:chExt cx="3881231" cy="472320"/>
          </a:xfrm>
          <a:solidFill>
            <a:srgbClr val="7030A0"/>
          </a:solidFill>
          <a:scene3d>
            <a:camera prst="obliqueTopLeft"/>
            <a:lightRig rig="threePt" dir="t"/>
          </a:scene3d>
        </p:grpSpPr>
        <p:sp>
          <p:nvSpPr>
            <p:cNvPr id="34" name="Rectangle: Rounded Corners 26">
              <a:extLst>
                <a:ext uri="{FF2B5EF4-FFF2-40B4-BE49-F238E27FC236}">
                  <a16:creationId xmlns:a16="http://schemas.microsoft.com/office/drawing/2014/main" id="{25467DC8-D7F6-6791-7B52-6ECB7F9EBE0A}"/>
                </a:ext>
              </a:extLst>
            </p:cNvPr>
            <p:cNvSpPr/>
            <p:nvPr/>
          </p:nvSpPr>
          <p:spPr>
            <a:xfrm>
              <a:off x="277230" y="696554"/>
              <a:ext cx="3881231" cy="47232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IE"/>
            </a:p>
          </p:txBody>
        </p:sp>
        <p:sp>
          <p:nvSpPr>
            <p:cNvPr id="35" name="Rectangle: Rounded Corners 4">
              <a:extLst>
                <a:ext uri="{FF2B5EF4-FFF2-40B4-BE49-F238E27FC236}">
                  <a16:creationId xmlns:a16="http://schemas.microsoft.com/office/drawing/2014/main" id="{9DA55B7B-01E5-3342-4365-F750F2308535}"/>
                </a:ext>
              </a:extLst>
            </p:cNvPr>
            <p:cNvSpPr txBox="1"/>
            <p:nvPr/>
          </p:nvSpPr>
          <p:spPr>
            <a:xfrm>
              <a:off x="300287" y="719611"/>
              <a:ext cx="3835117" cy="42620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46701" tIns="0" rIns="146701" bIns="0" numCol="1" spcCol="1270" anchor="ctr" anchorCtr="0">
              <a:noAutofit/>
            </a:bodyPr>
            <a:lstStyle/>
            <a:p>
              <a:pPr defTabSz="711200" eaLnBrk="0" fontAlgn="base" hangingPunct="0">
                <a:lnSpc>
                  <a:spcPct val="90000"/>
                </a:lnSpc>
                <a:spcBef>
                  <a:spcPct val="0"/>
                </a:spcBef>
                <a:spcAft>
                  <a:spcPct val="35000"/>
                </a:spcAft>
              </a:pPr>
              <a:r>
                <a:rPr lang="en-GB" sz="1600" dirty="0">
                  <a:solidFill>
                    <a:prstClr val="white"/>
                  </a:solidFill>
                  <a:latin typeface="Times New Roman" panose="02020603050405020304" pitchFamily="18" charset="0"/>
                  <a:cs typeface="Times New Roman" panose="02020603050405020304" pitchFamily="18" charset="0"/>
                </a:rPr>
                <a:t>Staff</a:t>
              </a:r>
              <a:endParaRPr lang="en-IE" sz="1600" dirty="0">
                <a:solidFill>
                  <a:prstClr val="white"/>
                </a:solidFill>
                <a:latin typeface="Times New Roman" panose="02020603050405020304" pitchFamily="18" charset="0"/>
                <a:cs typeface="Times New Roman" panose="02020603050405020304" pitchFamily="18" charset="0"/>
              </a:endParaRPr>
            </a:p>
          </p:txBody>
        </p:sp>
      </p:grpSp>
      <p:grpSp>
        <p:nvGrpSpPr>
          <p:cNvPr id="36" name="Group 35">
            <a:extLst>
              <a:ext uri="{FF2B5EF4-FFF2-40B4-BE49-F238E27FC236}">
                <a16:creationId xmlns:a16="http://schemas.microsoft.com/office/drawing/2014/main" id="{A0E9E496-737B-5798-702C-7E671A49EFA5}"/>
              </a:ext>
            </a:extLst>
          </p:cNvPr>
          <p:cNvGrpSpPr/>
          <p:nvPr/>
        </p:nvGrpSpPr>
        <p:grpSpPr>
          <a:xfrm>
            <a:off x="241704" y="5592537"/>
            <a:ext cx="4182671" cy="595463"/>
            <a:chOff x="277230" y="696554"/>
            <a:chExt cx="3881231" cy="472320"/>
          </a:xfrm>
          <a:solidFill>
            <a:srgbClr val="7030A0"/>
          </a:solidFill>
          <a:scene3d>
            <a:camera prst="obliqueTopLeft"/>
            <a:lightRig rig="threePt" dir="t"/>
          </a:scene3d>
        </p:grpSpPr>
        <p:sp>
          <p:nvSpPr>
            <p:cNvPr id="37" name="Rectangle: Rounded Corners 26">
              <a:extLst>
                <a:ext uri="{FF2B5EF4-FFF2-40B4-BE49-F238E27FC236}">
                  <a16:creationId xmlns:a16="http://schemas.microsoft.com/office/drawing/2014/main" id="{DC165233-E151-80C1-BC5E-A4CC8FD9BC66}"/>
                </a:ext>
              </a:extLst>
            </p:cNvPr>
            <p:cNvSpPr/>
            <p:nvPr/>
          </p:nvSpPr>
          <p:spPr>
            <a:xfrm>
              <a:off x="277230" y="696554"/>
              <a:ext cx="3881231" cy="47232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IE"/>
            </a:p>
          </p:txBody>
        </p:sp>
        <p:sp>
          <p:nvSpPr>
            <p:cNvPr id="38" name="Rectangle: Rounded Corners 4">
              <a:extLst>
                <a:ext uri="{FF2B5EF4-FFF2-40B4-BE49-F238E27FC236}">
                  <a16:creationId xmlns:a16="http://schemas.microsoft.com/office/drawing/2014/main" id="{BF01B0F7-495C-FF90-A7E7-DFF8A3C8F16E}"/>
                </a:ext>
              </a:extLst>
            </p:cNvPr>
            <p:cNvSpPr txBox="1"/>
            <p:nvPr/>
          </p:nvSpPr>
          <p:spPr>
            <a:xfrm>
              <a:off x="300287" y="719611"/>
              <a:ext cx="3835117" cy="42620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46701" tIns="0" rIns="146701" bIns="0" numCol="1" spcCol="1270" anchor="ctr" anchorCtr="0">
              <a:noAutofit/>
            </a:bodyPr>
            <a:lstStyle/>
            <a:p>
              <a:pPr defTabSz="711200" eaLnBrk="0" fontAlgn="base" hangingPunct="0">
                <a:lnSpc>
                  <a:spcPct val="90000"/>
                </a:lnSpc>
                <a:spcBef>
                  <a:spcPct val="0"/>
                </a:spcBef>
                <a:spcAft>
                  <a:spcPct val="35000"/>
                </a:spcAft>
              </a:pPr>
              <a:r>
                <a:rPr lang="en-GB" sz="1600" dirty="0">
                  <a:solidFill>
                    <a:prstClr val="white"/>
                  </a:solidFill>
                  <a:latin typeface="Times New Roman" panose="02020603050405020304" pitchFamily="18" charset="0"/>
                  <a:cs typeface="Times New Roman" panose="02020603050405020304" pitchFamily="18" charset="0"/>
                </a:rPr>
                <a:t>Students</a:t>
              </a:r>
              <a:endParaRPr lang="en-IE" sz="1600" dirty="0">
                <a:solidFill>
                  <a:prstClr val="white"/>
                </a:solidFill>
                <a:latin typeface="Times New Roman" panose="02020603050405020304" pitchFamily="18" charset="0"/>
                <a:cs typeface="Times New Roman" panose="02020603050405020304" pitchFamily="18" charset="0"/>
              </a:endParaRPr>
            </a:p>
          </p:txBody>
        </p:sp>
      </p:grpSp>
      <p:pic>
        <p:nvPicPr>
          <p:cNvPr id="39" name="Picture 2" descr="Leadership in a Catholic School Course | CEIST | Catholic Education | An  Irish Schools Trust">
            <a:extLst>
              <a:ext uri="{FF2B5EF4-FFF2-40B4-BE49-F238E27FC236}">
                <a16:creationId xmlns:a16="http://schemas.microsoft.com/office/drawing/2014/main" id="{E1E06AB1-43AC-BE8B-0626-5300BA917F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12784" y="687363"/>
            <a:ext cx="1697453" cy="921597"/>
          </a:xfrm>
          <a:prstGeom prst="snip2DiagRect">
            <a:avLst/>
          </a:prstGeom>
          <a:solidFill>
            <a:srgbClr val="FFFFFF">
              <a:shade val="85000"/>
            </a:srgbClr>
          </a:solidFill>
          <a:ln w="88900" cap="sq">
            <a:solidFill>
              <a:srgbClr val="D18805"/>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1" name="TextBox 40">
            <a:extLst>
              <a:ext uri="{FF2B5EF4-FFF2-40B4-BE49-F238E27FC236}">
                <a16:creationId xmlns:a16="http://schemas.microsoft.com/office/drawing/2014/main" id="{CA075EFB-F036-A499-3BB1-9CC31FE64BB7}"/>
              </a:ext>
            </a:extLst>
          </p:cNvPr>
          <p:cNvSpPr txBox="1"/>
          <p:nvPr/>
        </p:nvSpPr>
        <p:spPr>
          <a:xfrm>
            <a:off x="4757351" y="2811076"/>
            <a:ext cx="7205177" cy="3276282"/>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n-GB" sz="2000" b="0" i="0" dirty="0">
                <a:solidFill>
                  <a:srgbClr val="313537"/>
                </a:solidFill>
                <a:effectLst/>
                <a:latin typeface="Times New Roman" panose="02020603050405020304" pitchFamily="18" charset="0"/>
                <a:cs typeface="Times New Roman" panose="02020603050405020304" pitchFamily="18" charset="0"/>
              </a:rPr>
              <a:t>The Founding Congregations entrusted the responsibility for protecting and preserving the ethos of our schools to </a:t>
            </a:r>
            <a:r>
              <a:rPr lang="en-GB" sz="2000" b="0" i="0" dirty="0">
                <a:solidFill>
                  <a:srgbClr val="313537"/>
                </a:solidFill>
                <a:effectLst/>
                <a:latin typeface="Gaelic" pitchFamily="2" charset="0"/>
                <a:cs typeface="Times New Roman" panose="02020603050405020304" pitchFamily="18" charset="0"/>
              </a:rPr>
              <a:t>CEIST</a:t>
            </a:r>
            <a:r>
              <a:rPr lang="en-GB" sz="2000" b="0" i="0" dirty="0">
                <a:solidFill>
                  <a:srgbClr val="313537"/>
                </a:solidFill>
                <a:effectLst/>
                <a:latin typeface="Times New Roman" panose="02020603050405020304" pitchFamily="18" charset="0"/>
                <a:cs typeface="Times New Roman" panose="02020603050405020304" pitchFamily="18" charset="0"/>
              </a:rPr>
              <a:t>. </a:t>
            </a:r>
          </a:p>
          <a:p>
            <a:pPr marL="285750" indent="-285750" algn="just">
              <a:lnSpc>
                <a:spcPct val="150000"/>
              </a:lnSpc>
              <a:buFont typeface="Arial" panose="020B0604020202020204" pitchFamily="34" charset="0"/>
              <a:buChar char="•"/>
            </a:pPr>
            <a:r>
              <a:rPr lang="en-GB" sz="2000" b="0" i="0" dirty="0">
                <a:solidFill>
                  <a:srgbClr val="313537"/>
                </a:solidFill>
                <a:effectLst/>
                <a:latin typeface="Times New Roman" panose="02020603050405020304" pitchFamily="18" charset="0"/>
                <a:cs typeface="Times New Roman" panose="02020603050405020304" pitchFamily="18" charset="0"/>
              </a:rPr>
              <a:t>At a local level, </a:t>
            </a:r>
            <a:r>
              <a:rPr lang="en-GB" sz="2000" b="0" i="0" dirty="0">
                <a:solidFill>
                  <a:srgbClr val="313537"/>
                </a:solidFill>
                <a:effectLst/>
                <a:latin typeface="Gaelic" pitchFamily="2" charset="0"/>
                <a:cs typeface="Times New Roman" panose="02020603050405020304" pitchFamily="18" charset="0"/>
              </a:rPr>
              <a:t>CEIST</a:t>
            </a:r>
            <a:r>
              <a:rPr lang="en-GB" sz="2000" b="0" i="0" dirty="0">
                <a:solidFill>
                  <a:srgbClr val="313537"/>
                </a:solidFill>
                <a:effectLst/>
                <a:latin typeface="Times New Roman" panose="02020603050405020304" pitchFamily="18" charset="0"/>
                <a:cs typeface="Times New Roman" panose="02020603050405020304" pitchFamily="18" charset="0"/>
              </a:rPr>
              <a:t> devolves this responsibility to Boards of Management. </a:t>
            </a:r>
          </a:p>
          <a:p>
            <a:pPr marL="285750" indent="-285750" algn="just">
              <a:lnSpc>
                <a:spcPct val="150000"/>
              </a:lnSpc>
              <a:buFont typeface="Arial" panose="020B0604020202020204" pitchFamily="34" charset="0"/>
              <a:buChar char="•"/>
            </a:pPr>
            <a:r>
              <a:rPr lang="en-GB" sz="2000" b="0" i="0" dirty="0">
                <a:solidFill>
                  <a:srgbClr val="313537"/>
                </a:solidFill>
                <a:effectLst/>
                <a:latin typeface="Times New Roman" panose="02020603050405020304" pitchFamily="18" charset="0"/>
                <a:cs typeface="Times New Roman" panose="02020603050405020304" pitchFamily="18" charset="0"/>
              </a:rPr>
              <a:t>This involves much more than iconography and liturgical celebration. Ethos should be evident and tangible within our schools</a:t>
            </a:r>
            <a:endParaRPr lang="en-IE" sz="2000" dirty="0">
              <a:latin typeface="Times New Roman" panose="02020603050405020304" pitchFamily="18" charset="0"/>
              <a:cs typeface="Times New Roman" panose="02020603050405020304" pitchFamily="18" charset="0"/>
            </a:endParaRPr>
          </a:p>
        </p:txBody>
      </p:sp>
      <p:grpSp>
        <p:nvGrpSpPr>
          <p:cNvPr id="2" name="Group 1">
            <a:extLst>
              <a:ext uri="{FF2B5EF4-FFF2-40B4-BE49-F238E27FC236}">
                <a16:creationId xmlns:a16="http://schemas.microsoft.com/office/drawing/2014/main" id="{885755E0-2407-76E5-3364-BAB843B097F9}"/>
              </a:ext>
            </a:extLst>
          </p:cNvPr>
          <p:cNvGrpSpPr/>
          <p:nvPr/>
        </p:nvGrpSpPr>
        <p:grpSpPr>
          <a:xfrm>
            <a:off x="239860" y="934494"/>
            <a:ext cx="4184515" cy="1184651"/>
            <a:chOff x="277230" y="696554"/>
            <a:chExt cx="3881231" cy="472320"/>
          </a:xfrm>
          <a:solidFill>
            <a:srgbClr val="7030A0"/>
          </a:solidFill>
          <a:scene3d>
            <a:camera prst="obliqueTopLeft"/>
            <a:lightRig rig="threePt" dir="t"/>
          </a:scene3d>
        </p:grpSpPr>
        <p:sp>
          <p:nvSpPr>
            <p:cNvPr id="3" name="Rectangle: Rounded Corners 13">
              <a:extLst>
                <a:ext uri="{FF2B5EF4-FFF2-40B4-BE49-F238E27FC236}">
                  <a16:creationId xmlns:a16="http://schemas.microsoft.com/office/drawing/2014/main" id="{8CB5EB93-60CB-793C-6C3B-1855FCD7E43A}"/>
                </a:ext>
              </a:extLst>
            </p:cNvPr>
            <p:cNvSpPr/>
            <p:nvPr/>
          </p:nvSpPr>
          <p:spPr>
            <a:xfrm>
              <a:off x="277230" y="696554"/>
              <a:ext cx="3881231" cy="47232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IE"/>
            </a:p>
          </p:txBody>
        </p:sp>
        <p:sp>
          <p:nvSpPr>
            <p:cNvPr id="8" name="Rectangle: Rounded Corners 4">
              <a:extLst>
                <a:ext uri="{FF2B5EF4-FFF2-40B4-BE49-F238E27FC236}">
                  <a16:creationId xmlns:a16="http://schemas.microsoft.com/office/drawing/2014/main" id="{DB24F400-1262-BB8D-EF77-3A544D4D3150}"/>
                </a:ext>
              </a:extLst>
            </p:cNvPr>
            <p:cNvSpPr txBox="1"/>
            <p:nvPr/>
          </p:nvSpPr>
          <p:spPr>
            <a:xfrm>
              <a:off x="300287" y="719611"/>
              <a:ext cx="3835117" cy="42620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46701" tIns="0" rIns="146701" bIns="0" numCol="1" spcCol="1270" anchor="ctr" anchorCtr="0">
              <a:noAutofit/>
            </a:bodyPr>
            <a:lstStyle/>
            <a:p>
              <a:pPr defTabSz="711200" eaLnBrk="0" fontAlgn="base" hangingPunct="0">
                <a:lnSpc>
                  <a:spcPct val="90000"/>
                </a:lnSpc>
                <a:spcBef>
                  <a:spcPct val="0"/>
                </a:spcBef>
                <a:spcAft>
                  <a:spcPct val="35000"/>
                </a:spcAft>
              </a:pPr>
              <a:r>
                <a:rPr lang="en-IE" sz="4000" b="1" dirty="0">
                  <a:solidFill>
                    <a:prstClr val="white"/>
                  </a:solidFill>
                  <a:latin typeface="Gaelic" pitchFamily="2" charset="0"/>
                  <a:cs typeface="Times New Roman" panose="02020603050405020304" pitchFamily="18" charset="0"/>
                </a:rPr>
                <a:t>CEIST</a:t>
              </a:r>
            </a:p>
          </p:txBody>
        </p:sp>
      </p:grpSp>
    </p:spTree>
    <p:extLst>
      <p:ext uri="{BB962C8B-B14F-4D97-AF65-F5344CB8AC3E}">
        <p14:creationId xmlns:p14="http://schemas.microsoft.com/office/powerpoint/2010/main" val="2752121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50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2" presetClass="entr" presetSubtype="4"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ppt_x"/>
                                          </p:val>
                                        </p:tav>
                                        <p:tav tm="100000">
                                          <p:val>
                                            <p:strVal val="#ppt_x"/>
                                          </p:val>
                                        </p:tav>
                                      </p:tavLst>
                                    </p:anim>
                                    <p:anim calcmode="lin" valueType="num">
                                      <p:cBhvr additive="base">
                                        <p:cTn id="23" dur="500" fill="hold"/>
                                        <p:tgtEl>
                                          <p:spTgt spid="27"/>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 presetClass="entr" presetSubtype="4"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ppt_x"/>
                                          </p:val>
                                        </p:tav>
                                        <p:tav tm="100000">
                                          <p:val>
                                            <p:strVal val="#ppt_x"/>
                                          </p:val>
                                        </p:tav>
                                      </p:tavLst>
                                    </p:anim>
                                    <p:anim calcmode="lin" valueType="num">
                                      <p:cBhvr additive="base">
                                        <p:cTn id="28" dur="500" fill="hold"/>
                                        <p:tgtEl>
                                          <p:spTgt spid="30"/>
                                        </p:tgtEl>
                                        <p:attrNameLst>
                                          <p:attrName>ppt_y</p:attrName>
                                        </p:attrNameLst>
                                      </p:cBhvr>
                                      <p:tavLst>
                                        <p:tav tm="0">
                                          <p:val>
                                            <p:strVal val="1+#ppt_h/2"/>
                                          </p:val>
                                        </p:tav>
                                        <p:tav tm="100000">
                                          <p:val>
                                            <p:strVal val="#ppt_y"/>
                                          </p:val>
                                        </p:tav>
                                      </p:tavLst>
                                    </p:anim>
                                  </p:childTnLst>
                                </p:cTn>
                              </p:par>
                            </p:childTnLst>
                          </p:cTn>
                        </p:par>
                        <p:par>
                          <p:cTn id="29" fill="hold">
                            <p:stCondLst>
                              <p:cond delay="3500"/>
                            </p:stCondLst>
                            <p:childTnLst>
                              <p:par>
                                <p:cTn id="30" presetID="2" presetClass="entr" presetSubtype="4"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ppt_x"/>
                                          </p:val>
                                        </p:tav>
                                        <p:tav tm="100000">
                                          <p:val>
                                            <p:strVal val="#ppt_x"/>
                                          </p:val>
                                        </p:tav>
                                      </p:tavLst>
                                    </p:anim>
                                    <p:anim calcmode="lin" valueType="num">
                                      <p:cBhvr additive="base">
                                        <p:cTn id="33" dur="500" fill="hold"/>
                                        <p:tgtEl>
                                          <p:spTgt spid="33"/>
                                        </p:tgtEl>
                                        <p:attrNameLst>
                                          <p:attrName>ppt_y</p:attrName>
                                        </p:attrNameLst>
                                      </p:cBhvr>
                                      <p:tavLst>
                                        <p:tav tm="0">
                                          <p:val>
                                            <p:strVal val="1+#ppt_h/2"/>
                                          </p:val>
                                        </p:tav>
                                        <p:tav tm="100000">
                                          <p:val>
                                            <p:strVal val="#ppt_y"/>
                                          </p:val>
                                        </p:tav>
                                      </p:tavLst>
                                    </p:anim>
                                  </p:childTnLst>
                                </p:cTn>
                              </p:par>
                            </p:childTnLst>
                          </p:cTn>
                        </p:par>
                        <p:par>
                          <p:cTn id="34" fill="hold">
                            <p:stCondLst>
                              <p:cond delay="4000"/>
                            </p:stCondLst>
                            <p:childTnLst>
                              <p:par>
                                <p:cTn id="35" presetID="2" presetClass="entr" presetSubtype="4" fill="hold"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fill="hold"/>
                                        <p:tgtEl>
                                          <p:spTgt spid="36"/>
                                        </p:tgtEl>
                                        <p:attrNameLst>
                                          <p:attrName>ppt_x</p:attrName>
                                        </p:attrNameLst>
                                      </p:cBhvr>
                                      <p:tavLst>
                                        <p:tav tm="0">
                                          <p:val>
                                            <p:strVal val="#ppt_x"/>
                                          </p:val>
                                        </p:tav>
                                        <p:tav tm="100000">
                                          <p:val>
                                            <p:strVal val="#ppt_x"/>
                                          </p:val>
                                        </p:tav>
                                      </p:tavLst>
                                    </p:anim>
                                    <p:anim calcmode="lin" valueType="num">
                                      <p:cBhvr additive="base">
                                        <p:cTn id="3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grpId="0" nodeType="click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checkerboard(across)">
                                      <p:cBhvr>
                                        <p:cTn id="4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B26BEC-D0CE-28CC-F965-3570F001CB8A}"/>
              </a:ext>
            </a:extLst>
          </p:cNvPr>
          <p:cNvSpPr>
            <a:spLocks noGrp="1"/>
          </p:cNvSpPr>
          <p:nvPr>
            <p:ph idx="1"/>
          </p:nvPr>
        </p:nvSpPr>
        <p:spPr>
          <a:xfrm>
            <a:off x="4447308" y="142408"/>
            <a:ext cx="6906491" cy="6034556"/>
          </a:xfrm>
        </p:spPr>
        <p:txBody>
          <a:bodyPr anchor="ctr">
            <a:normAutofit/>
          </a:bodyPr>
          <a:lstStyle/>
          <a:p>
            <a:pPr marL="342900" lvl="0" indent="-342900">
              <a:buFont typeface="Symbol" panose="05050102010706020507" pitchFamily="18" charset="2"/>
              <a:buBlip>
                <a:blip r:embed="rId2"/>
              </a:buBlip>
            </a:pPr>
            <a:endParaRPr lang="en-IE" sz="26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Blip>
                <a:blip r:embed="rId2"/>
              </a:buBlip>
            </a:pPr>
            <a:endParaRPr lang="en-IE" sz="2600" dirty="0">
              <a:effectLst/>
              <a:latin typeface="Arial" panose="020B0604020202020204" pitchFamily="34" charset="0"/>
              <a:ea typeface="Calibri" panose="020F0502020204030204" pitchFamily="34" charset="0"/>
              <a:cs typeface="Times New Roman" panose="02020603050405020304" pitchFamily="18" charset="0"/>
            </a:endParaRPr>
          </a:p>
          <a:p>
            <a:pPr marL="0" indent="0">
              <a:spcAft>
                <a:spcPts val="800"/>
              </a:spcAft>
              <a:buNone/>
            </a:pPr>
            <a:endParaRPr lang="en-IE" sz="26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sz="2600" dirty="0"/>
          </a:p>
        </p:txBody>
      </p:sp>
      <p:sp>
        <p:nvSpPr>
          <p:cNvPr id="6" name="TextBox 5">
            <a:extLst>
              <a:ext uri="{FF2B5EF4-FFF2-40B4-BE49-F238E27FC236}">
                <a16:creationId xmlns:a16="http://schemas.microsoft.com/office/drawing/2014/main" id="{F9E76F49-4E16-B593-8F42-87B95AA35B83}"/>
              </a:ext>
            </a:extLst>
          </p:cNvPr>
          <p:cNvSpPr txBox="1"/>
          <p:nvPr/>
        </p:nvSpPr>
        <p:spPr>
          <a:xfrm>
            <a:off x="4664563" y="1515921"/>
            <a:ext cx="6471980" cy="3970318"/>
          </a:xfrm>
          <a:prstGeom prst="rect">
            <a:avLst/>
          </a:prstGeom>
          <a:noFill/>
        </p:spPr>
        <p:txBody>
          <a:bodyPr wrap="square">
            <a:spAutoFit/>
          </a:bodyPr>
          <a:lstStyle/>
          <a:p>
            <a:pPr algn="ctr"/>
            <a:r>
              <a:rPr lang="en-IE" sz="8800" b="1" dirty="0">
                <a:solidFill>
                  <a:srgbClr val="7030A0"/>
                </a:solidFill>
                <a:effectLst/>
                <a:latin typeface="Gaelic" pitchFamily="2" charset="0"/>
                <a:ea typeface="Calibri" panose="020F0502020204030204" pitchFamily="34" charset="0"/>
                <a:cs typeface="Arial" panose="020B0604020202020204" pitchFamily="34" charset="0"/>
              </a:rPr>
              <a:t>CEIST</a:t>
            </a:r>
          </a:p>
          <a:p>
            <a:pPr algn="ctr"/>
            <a:endParaRPr lang="en-GB" altLang="en-US" sz="2400" b="1" dirty="0">
              <a:solidFill>
                <a:srgbClr val="FEA034"/>
              </a:solidFill>
            </a:endParaRPr>
          </a:p>
          <a:p>
            <a:pPr algn="ctr"/>
            <a:r>
              <a:rPr lang="en-GB" altLang="en-US" sz="4400" b="1" dirty="0">
                <a:solidFill>
                  <a:srgbClr val="7030A0"/>
                </a:solidFill>
                <a:latin typeface="Gaelic" pitchFamily="2" charset="0"/>
              </a:rPr>
              <a:t>C</a:t>
            </a:r>
            <a:r>
              <a:rPr lang="en-GB" altLang="en-US" sz="4400" dirty="0">
                <a:solidFill>
                  <a:srgbClr val="FEA034"/>
                </a:solidFill>
                <a:latin typeface="Gaelic" pitchFamily="2" charset="0"/>
              </a:rPr>
              <a:t>atholic </a:t>
            </a:r>
            <a:r>
              <a:rPr lang="en-GB" altLang="en-US" sz="4400" b="1" dirty="0">
                <a:solidFill>
                  <a:srgbClr val="7030A0"/>
                </a:solidFill>
                <a:latin typeface="Gaelic" pitchFamily="2" charset="0"/>
              </a:rPr>
              <a:t>E</a:t>
            </a:r>
            <a:r>
              <a:rPr lang="en-GB" altLang="en-US" sz="4400" dirty="0">
                <a:solidFill>
                  <a:srgbClr val="FEA034"/>
                </a:solidFill>
                <a:latin typeface="Gaelic" pitchFamily="2" charset="0"/>
              </a:rPr>
              <a:t>ducation </a:t>
            </a:r>
          </a:p>
          <a:p>
            <a:pPr algn="ctr"/>
            <a:r>
              <a:rPr lang="en-GB" altLang="en-US" sz="4400" dirty="0">
                <a:solidFill>
                  <a:srgbClr val="FEA034"/>
                </a:solidFill>
                <a:latin typeface="Gaelic" pitchFamily="2" charset="0"/>
              </a:rPr>
              <a:t>an </a:t>
            </a:r>
            <a:r>
              <a:rPr lang="en-GB" altLang="en-US" sz="4400" b="1" dirty="0">
                <a:solidFill>
                  <a:srgbClr val="7030A0"/>
                </a:solidFill>
                <a:latin typeface="Gaelic" pitchFamily="2" charset="0"/>
              </a:rPr>
              <a:t>I</a:t>
            </a:r>
            <a:r>
              <a:rPr lang="en-GB" altLang="en-US" sz="4400" dirty="0">
                <a:solidFill>
                  <a:srgbClr val="FEA034"/>
                </a:solidFill>
                <a:latin typeface="Gaelic" pitchFamily="2" charset="0"/>
              </a:rPr>
              <a:t>rish </a:t>
            </a:r>
            <a:r>
              <a:rPr lang="en-GB" altLang="en-US" sz="4400" b="1" dirty="0">
                <a:solidFill>
                  <a:srgbClr val="7030A0"/>
                </a:solidFill>
                <a:latin typeface="Gaelic" pitchFamily="2" charset="0"/>
              </a:rPr>
              <a:t>S</a:t>
            </a:r>
            <a:r>
              <a:rPr lang="en-GB" altLang="en-US" sz="4400" dirty="0">
                <a:solidFill>
                  <a:srgbClr val="FEA034"/>
                </a:solidFill>
                <a:latin typeface="Gaelic" pitchFamily="2" charset="0"/>
              </a:rPr>
              <a:t>chools </a:t>
            </a:r>
            <a:r>
              <a:rPr lang="en-GB" altLang="en-US" sz="4400" b="1" dirty="0">
                <a:solidFill>
                  <a:srgbClr val="7030A0"/>
                </a:solidFill>
                <a:latin typeface="Gaelic" pitchFamily="2" charset="0"/>
              </a:rPr>
              <a:t>T</a:t>
            </a:r>
            <a:r>
              <a:rPr lang="en-GB" altLang="en-US" sz="4400" dirty="0">
                <a:solidFill>
                  <a:srgbClr val="FEA034"/>
                </a:solidFill>
                <a:latin typeface="Gaelic" pitchFamily="2" charset="0"/>
              </a:rPr>
              <a:t>rust</a:t>
            </a:r>
            <a:endParaRPr lang="en-IE" altLang="en-US" sz="4400" dirty="0">
              <a:solidFill>
                <a:srgbClr val="FEA034"/>
              </a:solidFill>
              <a:latin typeface="Gaelic" pitchFamily="2" charset="0"/>
            </a:endParaRPr>
          </a:p>
          <a:p>
            <a:pPr algn="ctr"/>
            <a:endParaRPr lang="en-IE" altLang="en-US" sz="4400" dirty="0">
              <a:solidFill>
                <a:srgbClr val="FEA034"/>
              </a:solidFill>
            </a:endParaRPr>
          </a:p>
        </p:txBody>
      </p:sp>
      <p:pic>
        <p:nvPicPr>
          <p:cNvPr id="4" name="Picture 3">
            <a:extLst>
              <a:ext uri="{FF2B5EF4-FFF2-40B4-BE49-F238E27FC236}">
                <a16:creationId xmlns:a16="http://schemas.microsoft.com/office/drawing/2014/main" id="{6941B4BD-9EBF-E38D-294C-CDF7F6B956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5" y="-1"/>
            <a:ext cx="4551892" cy="6881707"/>
          </a:xfrm>
          <a:prstGeom prst="rect">
            <a:avLst/>
          </a:prstGeom>
        </p:spPr>
      </p:pic>
    </p:spTree>
    <p:extLst>
      <p:ext uri="{BB962C8B-B14F-4D97-AF65-F5344CB8AC3E}">
        <p14:creationId xmlns:p14="http://schemas.microsoft.com/office/powerpoint/2010/main" val="279026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5BAB7-637C-2118-7332-A7453870C2AA}"/>
              </a:ext>
            </a:extLst>
          </p:cNvPr>
          <p:cNvSpPr>
            <a:spLocks noGrp="1"/>
          </p:cNvSpPr>
          <p:nvPr>
            <p:ph type="title"/>
          </p:nvPr>
        </p:nvSpPr>
        <p:spPr/>
        <p:txBody>
          <a:bodyPr vert="horz" lIns="91440" tIns="45720" rIns="91440" bIns="45720" rtlCol="0" anchor="ctr">
            <a:normAutofit/>
          </a:bodyPr>
          <a:lstStyle/>
          <a:p>
            <a:r>
              <a:rPr lang="en-GB" sz="4000" b="1" dirty="0">
                <a:solidFill>
                  <a:srgbClr val="313537"/>
                </a:solidFill>
                <a:latin typeface="Times New Roman" panose="02020603050405020304" pitchFamily="18" charset="0"/>
                <a:cs typeface="Times New Roman" panose="02020603050405020304" pitchFamily="18" charset="0"/>
              </a:rPr>
              <a:t>What is different about a </a:t>
            </a:r>
            <a:r>
              <a:rPr lang="en-GB" sz="4000" b="1" dirty="0">
                <a:solidFill>
                  <a:srgbClr val="313537"/>
                </a:solidFill>
                <a:latin typeface="Gaelic" pitchFamily="2" charset="0"/>
                <a:cs typeface="Times New Roman" panose="02020603050405020304" pitchFamily="18" charset="0"/>
              </a:rPr>
              <a:t>CEIST</a:t>
            </a:r>
            <a:r>
              <a:rPr lang="en-GB" sz="4000" b="1" dirty="0">
                <a:solidFill>
                  <a:srgbClr val="313537"/>
                </a:solidFill>
                <a:latin typeface="Times New Roman" panose="02020603050405020304" pitchFamily="18" charset="0"/>
                <a:cs typeface="Times New Roman" panose="02020603050405020304" pitchFamily="18" charset="0"/>
              </a:rPr>
              <a:t> school</a:t>
            </a:r>
          </a:p>
        </p:txBody>
      </p:sp>
      <p:sp>
        <p:nvSpPr>
          <p:cNvPr id="4" name="Content Placeholder 3">
            <a:extLst>
              <a:ext uri="{FF2B5EF4-FFF2-40B4-BE49-F238E27FC236}">
                <a16:creationId xmlns:a16="http://schemas.microsoft.com/office/drawing/2014/main" id="{B7D8C46D-E1B7-670A-A3E1-B4FD48556180}"/>
              </a:ext>
            </a:extLst>
          </p:cNvPr>
          <p:cNvSpPr>
            <a:spLocks noGrp="1"/>
          </p:cNvSpPr>
          <p:nvPr>
            <p:ph sz="half" idx="2"/>
          </p:nvPr>
        </p:nvSpPr>
        <p:spPr>
          <a:xfrm>
            <a:off x="838200" y="1690688"/>
            <a:ext cx="5954408" cy="4295775"/>
          </a:xfrm>
        </p:spPr>
        <p:txBody>
          <a:bodyPr vert="horz" lIns="91440" tIns="45720" rIns="91440" bIns="45720" rtlCol="0">
            <a:normAutofit/>
          </a:bodyPr>
          <a:lstStyle/>
          <a:p>
            <a:pPr fontAlgn="base">
              <a:lnSpc>
                <a:spcPct val="150000"/>
              </a:lnSpc>
            </a:pPr>
            <a:r>
              <a:rPr lang="en-IE" sz="2000" dirty="0">
                <a:solidFill>
                  <a:srgbClr val="313537"/>
                </a:solidFill>
                <a:latin typeface="Times New Roman" panose="02020603050405020304" pitchFamily="18" charset="0"/>
                <a:cs typeface="Times New Roman" panose="02020603050405020304" pitchFamily="18" charset="0"/>
              </a:rPr>
              <a:t>Our ethos</a:t>
            </a:r>
          </a:p>
          <a:p>
            <a:pPr fontAlgn="base">
              <a:lnSpc>
                <a:spcPct val="150000"/>
              </a:lnSpc>
            </a:pPr>
            <a:r>
              <a:rPr lang="en-IE" sz="2000" dirty="0">
                <a:solidFill>
                  <a:srgbClr val="313537"/>
                </a:solidFill>
                <a:latin typeface="Times New Roman" panose="02020603050405020304" pitchFamily="18" charset="0"/>
                <a:cs typeface="Times New Roman" panose="02020603050405020304" pitchFamily="18" charset="0"/>
              </a:rPr>
              <a:t>School mission</a:t>
            </a:r>
          </a:p>
          <a:p>
            <a:pPr fontAlgn="base">
              <a:lnSpc>
                <a:spcPct val="150000"/>
              </a:lnSpc>
            </a:pPr>
            <a:r>
              <a:rPr lang="en-IE" sz="2000" dirty="0">
                <a:solidFill>
                  <a:srgbClr val="313537"/>
                </a:solidFill>
                <a:latin typeface="Times New Roman" panose="02020603050405020304" pitchFamily="18" charset="0"/>
                <a:cs typeface="Times New Roman" panose="02020603050405020304" pitchFamily="18" charset="0"/>
              </a:rPr>
              <a:t>Liturgical calendar</a:t>
            </a:r>
          </a:p>
          <a:p>
            <a:pPr fontAlgn="base">
              <a:lnSpc>
                <a:spcPct val="150000"/>
              </a:lnSpc>
            </a:pPr>
            <a:r>
              <a:rPr lang="en-GB" sz="2000" dirty="0">
                <a:solidFill>
                  <a:srgbClr val="313537"/>
                </a:solidFill>
                <a:latin typeface="Times New Roman" panose="02020603050405020304" pitchFamily="18" charset="0"/>
                <a:cs typeface="Times New Roman" panose="02020603050405020304" pitchFamily="18" charset="0"/>
              </a:rPr>
              <a:t>Attendance at ceremonies – start of year mass, Christmas carols, Graduation mass</a:t>
            </a:r>
            <a:endParaRPr lang="en-IE" sz="2000" dirty="0">
              <a:solidFill>
                <a:srgbClr val="313537"/>
              </a:solidFill>
              <a:latin typeface="Times New Roman" panose="02020603050405020304" pitchFamily="18" charset="0"/>
              <a:cs typeface="Times New Roman" panose="02020603050405020304" pitchFamily="18" charset="0"/>
            </a:endParaRPr>
          </a:p>
          <a:p>
            <a:pPr fontAlgn="base">
              <a:lnSpc>
                <a:spcPct val="150000"/>
              </a:lnSpc>
            </a:pPr>
            <a:r>
              <a:rPr lang="en-IE" sz="2000" dirty="0">
                <a:solidFill>
                  <a:srgbClr val="313537"/>
                </a:solidFill>
                <a:latin typeface="Times New Roman" panose="02020603050405020304" pitchFamily="18" charset="0"/>
                <a:cs typeface="Times New Roman" panose="02020603050405020304" pitchFamily="18" charset="0"/>
              </a:rPr>
              <a:t>Awareness of the Charter</a:t>
            </a:r>
          </a:p>
          <a:p>
            <a:pPr fontAlgn="base">
              <a:lnSpc>
                <a:spcPct val="150000"/>
              </a:lnSpc>
            </a:pPr>
            <a:r>
              <a:rPr lang="en-GB" sz="2000" dirty="0">
                <a:solidFill>
                  <a:srgbClr val="313537"/>
                </a:solidFill>
                <a:latin typeface="Times New Roman" panose="02020603050405020304" pitchFamily="18" charset="0"/>
                <a:cs typeface="Times New Roman" panose="02020603050405020304" pitchFamily="18" charset="0"/>
              </a:rPr>
              <a:t>Involvement in charitable &amp; community projects</a:t>
            </a:r>
          </a:p>
        </p:txBody>
      </p:sp>
      <p:pic>
        <p:nvPicPr>
          <p:cNvPr id="7" name="Picture 6">
            <a:extLst>
              <a:ext uri="{FF2B5EF4-FFF2-40B4-BE49-F238E27FC236}">
                <a16:creationId xmlns:a16="http://schemas.microsoft.com/office/drawing/2014/main" id="{B792425D-844C-BC02-614D-2D0F4F785F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412725">
            <a:off x="7301809" y="2389188"/>
            <a:ext cx="2692400" cy="3175000"/>
          </a:xfrm>
          <a:prstGeom prst="rect">
            <a:avLst/>
          </a:prstGeom>
        </p:spPr>
      </p:pic>
    </p:spTree>
    <p:extLst>
      <p:ext uri="{BB962C8B-B14F-4D97-AF65-F5344CB8AC3E}">
        <p14:creationId xmlns:p14="http://schemas.microsoft.com/office/powerpoint/2010/main" val="3235226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additive="base">
                                        <p:cTn id="12"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 calcmode="lin" valueType="num">
                                      <p:cBhvr additive="base">
                                        <p:cTn id="1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 calcmode="lin" valueType="num">
                                      <p:cBhvr additive="base">
                                        <p:cTn id="22"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 calcmode="lin" valueType="num">
                                      <p:cBhvr additive="base">
                                        <p:cTn id="27"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 calcmode="lin" valueType="num">
                                      <p:cBhvr additive="base">
                                        <p:cTn id="32"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D9146-BE13-61C0-84DF-B80ED74E110D}"/>
              </a:ext>
            </a:extLst>
          </p:cNvPr>
          <p:cNvSpPr>
            <a:spLocks noGrp="1"/>
          </p:cNvSpPr>
          <p:nvPr>
            <p:ph type="ctrTitle"/>
          </p:nvPr>
        </p:nvSpPr>
        <p:spPr>
          <a:xfrm>
            <a:off x="342899" y="3854271"/>
            <a:ext cx="10253662" cy="1655762"/>
          </a:xfrm>
        </p:spPr>
        <p:txBody>
          <a:bodyPr>
            <a:normAutofit fontScale="90000"/>
          </a:bodyPr>
          <a:lstStyle/>
          <a:p>
            <a:pPr>
              <a:lnSpc>
                <a:spcPct val="150000"/>
              </a:lnSpc>
            </a:pPr>
            <a:r>
              <a:rPr lang="en-GB" sz="4400" b="1" dirty="0">
                <a:latin typeface="Times New Roman" panose="02020603050405020304" pitchFamily="18" charset="0"/>
                <a:cs typeface="Times New Roman" panose="02020603050405020304" pitchFamily="18" charset="0"/>
              </a:rPr>
              <a:t>The Origins and History  </a:t>
            </a:r>
            <a:br>
              <a:rPr lang="en-GB" sz="4400" b="1" dirty="0">
                <a:latin typeface="Times New Roman" panose="02020603050405020304" pitchFamily="18" charset="0"/>
                <a:cs typeface="Times New Roman" panose="02020603050405020304" pitchFamily="18" charset="0"/>
              </a:rPr>
            </a:br>
            <a:r>
              <a:rPr lang="en-GB" sz="4400" b="1" dirty="0">
                <a:latin typeface="Times New Roman" panose="02020603050405020304" pitchFamily="18" charset="0"/>
                <a:cs typeface="Times New Roman" panose="02020603050405020304" pitchFamily="18" charset="0"/>
              </a:rPr>
              <a:t>of </a:t>
            </a:r>
            <a:r>
              <a:rPr lang="en-GB" sz="4400" b="1" dirty="0">
                <a:latin typeface="Gaelic" pitchFamily="2" charset="0"/>
                <a:cs typeface="Times New Roman" panose="02020603050405020304" pitchFamily="18" charset="0"/>
              </a:rPr>
              <a:t>CEIST</a:t>
            </a:r>
            <a:r>
              <a:rPr lang="en-GB" sz="4400" b="1" dirty="0">
                <a:latin typeface="Times New Roman" panose="02020603050405020304" pitchFamily="18" charset="0"/>
                <a:cs typeface="Times New Roman" panose="02020603050405020304" pitchFamily="18" charset="0"/>
              </a:rPr>
              <a:t> Schools</a:t>
            </a:r>
            <a:endParaRPr lang="en-IE" sz="4400" b="1" dirty="0">
              <a:latin typeface="Times New Roman" panose="02020603050405020304" pitchFamily="18" charset="0"/>
              <a:cs typeface="Times New Roman" panose="02020603050405020304" pitchFamily="18" charset="0"/>
            </a:endParaRPr>
          </a:p>
        </p:txBody>
      </p:sp>
      <p:pic>
        <p:nvPicPr>
          <p:cNvPr id="10" name="Picture 9">
            <a:extLst>
              <a:ext uri="{FF2B5EF4-FFF2-40B4-BE49-F238E27FC236}">
                <a16:creationId xmlns:a16="http://schemas.microsoft.com/office/drawing/2014/main" id="{DE364D72-9FF9-B67F-9A9C-D867029ABB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4748"/>
            <a:ext cx="12207753" cy="2433484"/>
          </a:xfrm>
          <a:prstGeom prst="rect">
            <a:avLst/>
          </a:prstGeom>
        </p:spPr>
      </p:pic>
    </p:spTree>
    <p:extLst>
      <p:ext uri="{BB962C8B-B14F-4D97-AF65-F5344CB8AC3E}">
        <p14:creationId xmlns:p14="http://schemas.microsoft.com/office/powerpoint/2010/main" val="12218505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he era of the parochial school is over. Meet the Catholic educators  searching for what&amp;#39;s next. | America Magazine">
            <a:extLst>
              <a:ext uri="{FF2B5EF4-FFF2-40B4-BE49-F238E27FC236}">
                <a16:creationId xmlns:a16="http://schemas.microsoft.com/office/drawing/2014/main" id="{D7A3BEBA-3450-0D68-75FD-0547F2159CDD}"/>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06453" y="904878"/>
            <a:ext cx="3397356" cy="2711337"/>
          </a:xfrm>
          <a:prstGeom prst="rect">
            <a:avLst/>
          </a:prstGeom>
          <a:extLst>
            <a:ext uri="{909E8E84-426E-40DD-AFC4-6F175D3DCCD1}">
              <a14:hiddenFill xmlns:a14="http://schemas.microsoft.com/office/drawing/2010/main">
                <a:solidFill>
                  <a:srgbClr val="FFFFFF"/>
                </a:solidFill>
              </a14:hiddenFill>
            </a:ext>
          </a:extLst>
        </p:spPr>
      </p:pic>
      <p:pic>
        <p:nvPicPr>
          <p:cNvPr id="4" name="Picture 2" descr="Sisters of Mercy at Parramatta - Our Lady of Mercy College">
            <a:extLst>
              <a:ext uri="{FF2B5EF4-FFF2-40B4-BE49-F238E27FC236}">
                <a16:creationId xmlns:a16="http://schemas.microsoft.com/office/drawing/2014/main" id="{D59BF999-FFD7-4A33-9C48-DE118E75B61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4505327" y="904878"/>
            <a:ext cx="3638430" cy="2711337"/>
          </a:xfrm>
          <a:prstGeom prst="rect">
            <a:avLst/>
          </a:prstGeom>
          <a:extLst>
            <a:ext uri="{909E8E84-426E-40DD-AFC4-6F175D3DCCD1}">
              <a14:hiddenFill xmlns:a14="http://schemas.microsoft.com/office/drawing/2010/main">
                <a:solidFill>
                  <a:srgbClr val="FFFFFF"/>
                </a:solidFill>
              </a14:hiddenFill>
            </a:ext>
          </a:extLst>
        </p:spPr>
      </p:pic>
      <p:pic>
        <p:nvPicPr>
          <p:cNvPr id="4098" name="Picture 2" descr="Sisters of Mercy at Parramatta - Our Lady of Mercy College">
            <a:extLst>
              <a:ext uri="{FF2B5EF4-FFF2-40B4-BE49-F238E27FC236}">
                <a16:creationId xmlns:a16="http://schemas.microsoft.com/office/drawing/2014/main" id="{44BCE585-DCE4-46F6-90A2-F035A08F2D11}"/>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459789" y="904879"/>
            <a:ext cx="3044673" cy="968760"/>
          </a:xfrm>
          <a:prstGeom prst="rect">
            <a:avLst/>
          </a:prstGeom>
          <a:extLst>
            <a:ext uri="{909E8E84-426E-40DD-AFC4-6F175D3DCCD1}">
              <a14:hiddenFill xmlns:a14="http://schemas.microsoft.com/office/drawing/2010/main">
                <a:solidFill>
                  <a:srgbClr val="FFFFFF"/>
                </a:solidFill>
              </a14:hiddenFill>
            </a:ext>
          </a:extLst>
        </p:spPr>
      </p:pic>
      <p:pic>
        <p:nvPicPr>
          <p:cNvPr id="4100" name="Picture 4" descr="Can we call it a comeback for Philly Catholic schools? - WHYY">
            <a:extLst>
              <a:ext uri="{FF2B5EF4-FFF2-40B4-BE49-F238E27FC236}">
                <a16:creationId xmlns:a16="http://schemas.microsoft.com/office/drawing/2014/main" id="{1151D541-FBC4-4E3E-B090-276596F3468A}"/>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459790" y="2012953"/>
            <a:ext cx="3044674" cy="1672636"/>
          </a:xfrm>
          <a:prstGeom prst="rect">
            <a:avLst/>
          </a:prstGeom>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5559C138-77D0-4FCD-1B9C-2ADF2DA4E8A5}"/>
              </a:ext>
            </a:extLst>
          </p:cNvPr>
          <p:cNvSpPr txBox="1"/>
          <p:nvPr/>
        </p:nvSpPr>
        <p:spPr>
          <a:xfrm>
            <a:off x="5638800" y="2973185"/>
            <a:ext cx="914400" cy="914400"/>
          </a:xfrm>
          <a:prstGeom prst="rect">
            <a:avLst/>
          </a:prstGeom>
          <a:noFill/>
        </p:spPr>
        <p:txBody>
          <a:bodyPr wrap="square" rtlCol="0">
            <a:spAutoFit/>
          </a:bodyPr>
          <a:lstStyle/>
          <a:p>
            <a:endParaRPr lang="en-IE" dirty="0"/>
          </a:p>
        </p:txBody>
      </p:sp>
      <p:pic>
        <p:nvPicPr>
          <p:cNvPr id="3074" name="Picture 2">
            <a:extLst>
              <a:ext uri="{FF2B5EF4-FFF2-40B4-BE49-F238E27FC236}">
                <a16:creationId xmlns:a16="http://schemas.microsoft.com/office/drawing/2014/main" id="{CEDA10EB-2682-9C6E-83C0-F7AD1866172E}"/>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074" t="-1970" r="513" b="1970"/>
          <a:stretch/>
        </p:blipFill>
        <p:spPr bwMode="auto">
          <a:xfrm>
            <a:off x="8459788" y="4463440"/>
            <a:ext cx="3044673" cy="212736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B3438D7A-4AAD-6F8F-989A-03A7C175A94B}"/>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b="7883"/>
          <a:stretch/>
        </p:blipFill>
        <p:spPr bwMode="auto">
          <a:xfrm>
            <a:off x="4505326" y="4506814"/>
            <a:ext cx="3641875" cy="208544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97394CAD-92CD-91C6-7932-19A96629DCB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6452" y="4506814"/>
            <a:ext cx="3397354" cy="208544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3A3CC57-7CD8-0432-02F5-20D6E2292DD0}"/>
              </a:ext>
            </a:extLst>
          </p:cNvPr>
          <p:cNvSpPr txBox="1"/>
          <p:nvPr/>
        </p:nvSpPr>
        <p:spPr>
          <a:xfrm>
            <a:off x="3733799" y="125552"/>
            <a:ext cx="6053137" cy="707886"/>
          </a:xfrm>
          <a:prstGeom prst="rect">
            <a:avLst/>
          </a:prstGeom>
          <a:noFill/>
        </p:spPr>
        <p:txBody>
          <a:bodyPr wrap="square" rtlCol="0">
            <a:spAutoFit/>
          </a:bodyPr>
          <a:lstStyle/>
          <a:p>
            <a:r>
              <a:rPr lang="en-IE" sz="4000" b="1" dirty="0">
                <a:solidFill>
                  <a:srgbClr val="7030A0"/>
                </a:solidFill>
                <a:latin typeface="Times New Roman" panose="02020603050405020304" pitchFamily="18" charset="0"/>
                <a:cs typeface="Times New Roman" panose="02020603050405020304" pitchFamily="18" charset="0"/>
              </a:rPr>
              <a:t>The Teaching Sisters</a:t>
            </a:r>
          </a:p>
        </p:txBody>
      </p:sp>
      <p:sp>
        <p:nvSpPr>
          <p:cNvPr id="6" name="TextBox 5">
            <a:extLst>
              <a:ext uri="{FF2B5EF4-FFF2-40B4-BE49-F238E27FC236}">
                <a16:creationId xmlns:a16="http://schemas.microsoft.com/office/drawing/2014/main" id="{3DE3CDF1-A8E5-4674-11AE-D7ADE3AE2626}"/>
              </a:ext>
            </a:extLst>
          </p:cNvPr>
          <p:cNvSpPr txBox="1"/>
          <p:nvPr/>
        </p:nvSpPr>
        <p:spPr>
          <a:xfrm>
            <a:off x="4572778" y="3614149"/>
            <a:ext cx="5800113" cy="707886"/>
          </a:xfrm>
          <a:prstGeom prst="rect">
            <a:avLst/>
          </a:prstGeom>
          <a:noFill/>
        </p:spPr>
        <p:txBody>
          <a:bodyPr wrap="square" rtlCol="0">
            <a:spAutoFit/>
          </a:bodyPr>
          <a:lstStyle/>
          <a:p>
            <a:r>
              <a:rPr lang="en-IE" sz="4000" b="1" dirty="0">
                <a:solidFill>
                  <a:srgbClr val="7030A0"/>
                </a:solidFill>
                <a:latin typeface="Times New Roman" panose="02020603050405020304" pitchFamily="18" charset="0"/>
                <a:cs typeface="Times New Roman" panose="02020603050405020304" pitchFamily="18" charset="0"/>
              </a:rPr>
              <a:t>Teaching Today</a:t>
            </a:r>
          </a:p>
        </p:txBody>
      </p:sp>
    </p:spTree>
    <p:extLst>
      <p:ext uri="{BB962C8B-B14F-4D97-AF65-F5344CB8AC3E}">
        <p14:creationId xmlns:p14="http://schemas.microsoft.com/office/powerpoint/2010/main" val="1908920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Free Three Ball-point Pens Stock Photo">
            <a:extLst>
              <a:ext uri="{FF2B5EF4-FFF2-40B4-BE49-F238E27FC236}">
                <a16:creationId xmlns:a16="http://schemas.microsoft.com/office/drawing/2014/main" id="{7E8936AA-9CE0-5743-C04F-A919F648D6B6}"/>
              </a:ext>
            </a:extLst>
          </p:cNvPr>
          <p:cNvPicPr>
            <a:picLocks noChangeAspect="1" noChangeArrowheads="1"/>
          </p:cNvPicPr>
          <p:nvPr/>
        </p:nvPicPr>
        <p:blipFill>
          <a:blip r:embed="rId2">
            <a:alphaModFix amt="15000"/>
            <a:extLst>
              <a:ext uri="{28A0092B-C50C-407E-A947-70E740481C1C}">
                <a14:useLocalDpi xmlns:a14="http://schemas.microsoft.com/office/drawing/2010/main" val="0"/>
              </a:ext>
            </a:extLst>
          </a:blip>
          <a:srcRect/>
          <a:stretch>
            <a:fillRect/>
          </a:stretch>
        </p:blipFill>
        <p:spPr bwMode="auto">
          <a:xfrm>
            <a:off x="-1" y="0"/>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400EA22-971C-23BF-51CA-21983CEEA641}"/>
              </a:ext>
            </a:extLst>
          </p:cNvPr>
          <p:cNvSpPr>
            <a:spLocks noGrp="1"/>
          </p:cNvSpPr>
          <p:nvPr>
            <p:ph type="title"/>
          </p:nvPr>
        </p:nvSpPr>
        <p:spPr>
          <a:xfrm>
            <a:off x="838199" y="365125"/>
            <a:ext cx="11006139" cy="1325563"/>
          </a:xfrm>
        </p:spPr>
        <p:txBody>
          <a:bodyPr>
            <a:normAutofit fontScale="90000"/>
          </a:bodyPr>
          <a:lstStyle/>
          <a:p>
            <a:pPr>
              <a:lnSpc>
                <a:spcPct val="150000"/>
              </a:lnSpc>
            </a:pPr>
            <a:r>
              <a:rPr lang="en-GB" b="1" dirty="0">
                <a:latin typeface="Times New Roman" panose="02020603050405020304" pitchFamily="18" charset="0"/>
                <a:cs typeface="Times New Roman" panose="02020603050405020304" pitchFamily="18" charset="0"/>
              </a:rPr>
              <a:t>Religious Congregations &amp; Changes in the 1960s</a:t>
            </a:r>
            <a:endParaRPr lang="en-IE" b="1"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CE6CBC64-9FD5-11E5-F7E6-CC459A772389}"/>
              </a:ext>
            </a:extLst>
          </p:cNvPr>
          <p:cNvSpPr>
            <a:spLocks noGrp="1"/>
          </p:cNvSpPr>
          <p:nvPr>
            <p:ph sz="half" idx="2"/>
          </p:nvPr>
        </p:nvSpPr>
        <p:spPr>
          <a:xfrm>
            <a:off x="838199" y="2000611"/>
            <a:ext cx="10680291" cy="4575378"/>
          </a:xfrm>
        </p:spPr>
        <p:txBody>
          <a:bodyPr>
            <a:normAutofit/>
          </a:bodyPr>
          <a:lstStyle/>
          <a:p>
            <a:pPr algn="just" fontAlgn="base">
              <a:lnSpc>
                <a:spcPct val="150000"/>
              </a:lnSpc>
            </a:pPr>
            <a:endParaRPr lang="en-GB" sz="2000" b="0" i="0" dirty="0">
              <a:solidFill>
                <a:srgbClr val="313537"/>
              </a:solidFill>
              <a:effectLst/>
              <a:latin typeface="Times New Roman" panose="02020603050405020304" pitchFamily="18" charset="0"/>
              <a:cs typeface="Times New Roman" panose="02020603050405020304" pitchFamily="18" charset="0"/>
            </a:endParaRPr>
          </a:p>
          <a:p>
            <a:pPr algn="just" fontAlgn="base">
              <a:lnSpc>
                <a:spcPct val="150000"/>
              </a:lnSpc>
            </a:pPr>
            <a:r>
              <a:rPr lang="en-GB" sz="2000" b="0" i="0" dirty="0">
                <a:solidFill>
                  <a:srgbClr val="313537"/>
                </a:solidFill>
                <a:effectLst/>
                <a:latin typeface="Times New Roman" panose="02020603050405020304" pitchFamily="18" charset="0"/>
                <a:cs typeface="Times New Roman" panose="02020603050405020304" pitchFamily="18" charset="0"/>
              </a:rPr>
              <a:t>In the 1960s, two major changes in the educational landscape took place. </a:t>
            </a:r>
          </a:p>
          <a:p>
            <a:pPr algn="just" fontAlgn="base">
              <a:lnSpc>
                <a:spcPct val="150000"/>
              </a:lnSpc>
              <a:buFont typeface="Arial" panose="020B0604020202020204" pitchFamily="34" charset="0"/>
              <a:buChar char="•"/>
            </a:pPr>
            <a:r>
              <a:rPr lang="en-GB" sz="2000" b="0" i="0" dirty="0">
                <a:solidFill>
                  <a:srgbClr val="313537"/>
                </a:solidFill>
                <a:effectLst/>
                <a:latin typeface="Times New Roman" panose="02020603050405020304" pitchFamily="18" charset="0"/>
                <a:cs typeface="Times New Roman" panose="02020603050405020304" pitchFamily="18" charset="0"/>
              </a:rPr>
              <a:t>The Second Vatican Council, which recognised the call of lay people to the evangelisation role of the Church worldwide. “Go, teach all nations…”</a:t>
            </a:r>
          </a:p>
          <a:p>
            <a:pPr algn="just" fontAlgn="base">
              <a:lnSpc>
                <a:spcPct val="150000"/>
              </a:lnSpc>
              <a:buFont typeface="Arial" panose="020B0604020202020204" pitchFamily="34" charset="0"/>
              <a:buChar char="•"/>
            </a:pPr>
            <a:r>
              <a:rPr lang="en-GB" sz="2000" b="0" i="0" dirty="0">
                <a:solidFill>
                  <a:srgbClr val="313537"/>
                </a:solidFill>
                <a:effectLst/>
                <a:latin typeface="Times New Roman" panose="02020603050405020304" pitchFamily="18" charset="0"/>
                <a:cs typeface="Times New Roman" panose="02020603050405020304" pitchFamily="18" charset="0"/>
              </a:rPr>
              <a:t>The introduction of free second level education in Ireland, which gave rise to the establishment of Boards of Management with parental and teacher representation.</a:t>
            </a:r>
          </a:p>
          <a:p>
            <a:pPr algn="just">
              <a:lnSpc>
                <a:spcPct val="150000"/>
              </a:lnSpc>
            </a:pPr>
            <a:endParaRPr lang="en-IE"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480058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36482-CB85-425B-7067-C86B735DA7C6}"/>
              </a:ext>
            </a:extLst>
          </p:cNvPr>
          <p:cNvSpPr>
            <a:spLocks noGrp="1"/>
          </p:cNvSpPr>
          <p:nvPr>
            <p:ph type="title"/>
          </p:nvPr>
        </p:nvSpPr>
        <p:spPr>
          <a:xfrm>
            <a:off x="5300662" y="273844"/>
            <a:ext cx="5772151" cy="1325563"/>
          </a:xfrm>
        </p:spPr>
        <p:txBody>
          <a:bodyPr vert="horz" lIns="91440" tIns="45720" rIns="91440" bIns="45720" rtlCol="0" anchor="ctr">
            <a:normAutofit/>
          </a:bodyPr>
          <a:lstStyle/>
          <a:p>
            <a:pPr>
              <a:lnSpc>
                <a:spcPct val="150000"/>
              </a:lnSpc>
            </a:pPr>
            <a:r>
              <a:rPr lang="en-GB" sz="4000" b="1" dirty="0">
                <a:latin typeface="Times New Roman" panose="02020603050405020304" pitchFamily="18" charset="0"/>
                <a:cs typeface="Times New Roman" panose="02020603050405020304" pitchFamily="18" charset="0"/>
              </a:rPr>
              <a:t>Succession Planning</a:t>
            </a:r>
            <a:endParaRPr lang="en-IE" sz="4000" b="1"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C28DA2AD-7D8D-107C-7ED6-577CD4D0B524}"/>
              </a:ext>
            </a:extLst>
          </p:cNvPr>
          <p:cNvSpPr>
            <a:spLocks noGrp="1"/>
          </p:cNvSpPr>
          <p:nvPr>
            <p:ph idx="1"/>
          </p:nvPr>
        </p:nvSpPr>
        <p:spPr>
          <a:xfrm>
            <a:off x="5305422" y="2911477"/>
            <a:ext cx="6581778" cy="1031873"/>
          </a:xfrm>
        </p:spPr>
        <p:txBody>
          <a:bodyPr>
            <a:normAutofit/>
          </a:bodyPr>
          <a:lstStyle/>
          <a:p>
            <a:pPr algn="just">
              <a:lnSpc>
                <a:spcPct val="150000"/>
              </a:lnSpc>
            </a:pPr>
            <a:r>
              <a:rPr lang="en-GB" sz="2000" dirty="0">
                <a:latin typeface="Times New Roman" panose="02020603050405020304" pitchFamily="18" charset="0"/>
                <a:cs typeface="Times New Roman" panose="02020603050405020304" pitchFamily="18" charset="0"/>
              </a:rPr>
              <a:t>As with every innovative enterprise, there comes a time when succession planning is required</a:t>
            </a:r>
          </a:p>
          <a:p>
            <a:pPr marL="0" indent="0" algn="just">
              <a:lnSpc>
                <a:spcPct val="150000"/>
              </a:lnSpc>
              <a:buNone/>
            </a:pPr>
            <a:endParaRPr lang="en-GB" sz="2000" dirty="0">
              <a:latin typeface="Times New Roman" panose="02020603050405020304" pitchFamily="18" charset="0"/>
              <a:cs typeface="Times New Roman" panose="02020603050405020304" pitchFamily="18" charset="0"/>
            </a:endParaRPr>
          </a:p>
        </p:txBody>
      </p:sp>
      <p:pic>
        <p:nvPicPr>
          <p:cNvPr id="3078" name="Picture 6" descr="Free Opened notebook with silver pen near Magnolia Stock Photo">
            <a:extLst>
              <a:ext uri="{FF2B5EF4-FFF2-40B4-BE49-F238E27FC236}">
                <a16:creationId xmlns:a16="http://schemas.microsoft.com/office/drawing/2014/main" id="{6266D1DC-AE55-E343-E0D3-9BC159B30EF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993" b="3993"/>
          <a:stretch/>
        </p:blipFill>
        <p:spPr bwMode="auto">
          <a:xfrm>
            <a:off x="0" y="273844"/>
            <a:ext cx="4471989" cy="631031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E7BCE2AD-E6FC-8F91-B4B4-3DFC0411431C}"/>
              </a:ext>
            </a:extLst>
          </p:cNvPr>
          <p:cNvSpPr txBox="1"/>
          <p:nvPr/>
        </p:nvSpPr>
        <p:spPr>
          <a:xfrm>
            <a:off x="5300662" y="4542841"/>
            <a:ext cx="6100762" cy="967957"/>
          </a:xfrm>
          <a:prstGeom prst="rect">
            <a:avLst/>
          </a:prstGeom>
        </p:spPr>
        <p:txBody>
          <a:bodyPr vert="horz" lIns="91440" tIns="45720" rIns="91440" bIns="45720" rtlCol="0">
            <a:normAutofit/>
          </a:bodyPr>
          <a:lstStyle>
            <a:lvl1pPr marL="228600" indent="-228600" algn="just">
              <a:lnSpc>
                <a:spcPct val="150000"/>
              </a:lnSpc>
              <a:spcBef>
                <a:spcPts val="1000"/>
              </a:spcBef>
              <a:buFont typeface="Arial" panose="020B0604020202020204" pitchFamily="34" charset="0"/>
              <a:buChar char="•"/>
              <a:defRPr sz="2000">
                <a:latin typeface="+mj-lt"/>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GB" dirty="0">
                <a:latin typeface="Times New Roman" panose="02020603050405020304" pitchFamily="18" charset="0"/>
                <a:cs typeface="Times New Roman" panose="02020603050405020304" pitchFamily="18" charset="0"/>
              </a:rPr>
              <a:t>The question is how to honour the intention and ethos of our founders in modern education</a:t>
            </a:r>
            <a:endParaRPr lang="en-I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36367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078"/>
                                        </p:tgtEl>
                                        <p:attrNameLst>
                                          <p:attrName>style.visibility</p:attrName>
                                        </p:attrNameLst>
                                      </p:cBhvr>
                                      <p:to>
                                        <p:strVal val="visible"/>
                                      </p:to>
                                    </p:set>
                                    <p:anim calcmode="lin" valueType="num">
                                      <p:cBhvr additive="base">
                                        <p:cTn id="7" dur="500" fill="hold"/>
                                        <p:tgtEl>
                                          <p:spTgt spid="3078"/>
                                        </p:tgtEl>
                                        <p:attrNameLst>
                                          <p:attrName>ppt_x</p:attrName>
                                        </p:attrNameLst>
                                      </p:cBhvr>
                                      <p:tavLst>
                                        <p:tav tm="0">
                                          <p:val>
                                            <p:strVal val="0-#ppt_w/2"/>
                                          </p:val>
                                        </p:tav>
                                        <p:tav tm="100000">
                                          <p:val>
                                            <p:strVal val="#ppt_x"/>
                                          </p:val>
                                        </p:tav>
                                      </p:tavLst>
                                    </p:anim>
                                    <p:anim calcmode="lin" valueType="num">
                                      <p:cBhvr additive="base">
                                        <p:cTn id="8" dur="500" fill="hold"/>
                                        <p:tgtEl>
                                          <p:spTgt spid="307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1+#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 calcmode="lin" valueType="num">
                                      <p:cBhvr additive="base">
                                        <p:cTn id="16"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7" dur="500" fill="hold"/>
                                        <p:tgtEl>
                                          <p:spTgt spid="3">
                                            <p:txEl>
                                              <p:pRg st="0" end="0"/>
                                            </p:txEl>
                                          </p:spTgt>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1+#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3c9af410-d1f1-4ae0-b373-b346c930c707}" enabled="0" method="" siteId="{3c9af410-d1f1-4ae0-b373-b346c930c707}" removed="1"/>
</clbl:labelList>
</file>

<file path=docProps/app.xml><?xml version="1.0" encoding="utf-8"?>
<Properties xmlns="http://schemas.openxmlformats.org/officeDocument/2006/extended-properties" xmlns:vt="http://schemas.openxmlformats.org/officeDocument/2006/docPropsVTypes">
  <TotalTime>0</TotalTime>
  <Words>1505</Words>
  <Application>Microsoft Office PowerPoint</Application>
  <PresentationFormat>Widescreen</PresentationFormat>
  <Paragraphs>136</Paragraphs>
  <Slides>28</Slides>
  <Notes>1</Notes>
  <HiddenSlides>1</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Arial</vt:lpstr>
      <vt:lpstr>Calibri</vt:lpstr>
      <vt:lpstr>Calibri Light</vt:lpstr>
      <vt:lpstr>Gaelic</vt:lpstr>
      <vt:lpstr>Symbol</vt:lpstr>
      <vt:lpstr>Times New Roman</vt:lpstr>
      <vt:lpstr>Office Theme</vt:lpstr>
      <vt:lpstr>Welcome to our CEIST Family</vt:lpstr>
      <vt:lpstr>PowerPoint Presentation</vt:lpstr>
      <vt:lpstr>PowerPoint Presentation</vt:lpstr>
      <vt:lpstr>PowerPoint Presentation</vt:lpstr>
      <vt:lpstr>What is different about a CEIST school</vt:lpstr>
      <vt:lpstr>The Origins and History   of CEIST Schools</vt:lpstr>
      <vt:lpstr>PowerPoint Presentation</vt:lpstr>
      <vt:lpstr>Religious Congregations &amp; Changes in the 1960s</vt:lpstr>
      <vt:lpstr>Succession Planning</vt:lpstr>
      <vt:lpstr>Looking to the future</vt:lpstr>
      <vt:lpstr>PowerPoint Presentation</vt:lpstr>
      <vt:lpstr>CEIST  Who we are </vt:lpstr>
      <vt:lpstr>PowerPoint Presentation</vt:lpstr>
      <vt:lpstr>PowerPoint Presentation</vt:lpstr>
      <vt:lpstr>           Living Our CEIST Ethos</vt:lpstr>
      <vt:lpstr>The development of the CEIST Charter</vt:lpstr>
      <vt:lpstr>PowerPoint Presentation</vt:lpstr>
      <vt:lpstr>Living Out our CEIST Core Values</vt:lpstr>
      <vt:lpstr>CEIST schools in modern Ireland </vt:lpstr>
      <vt:lpstr>PowerPoint Presentation</vt:lpstr>
      <vt:lpstr>PowerPoint Presentation</vt:lpstr>
      <vt:lpstr>How can we measure the success of CEIST in upholding our founders’ intentions and ethos?</vt:lpstr>
      <vt:lpstr>PowerPoint Presentation</vt:lpstr>
      <vt:lpstr>PowerPoint Presentation</vt:lpstr>
      <vt:lpstr>PowerPoint Presentation</vt:lpstr>
      <vt:lpstr>What questions do young people need answered?  </vt:lpstr>
      <vt:lpstr>Your role in a CEIST school </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Sharon McGrath</dc:creator>
  <cp:lastModifiedBy>David Murray</cp:lastModifiedBy>
  <cp:revision>15</cp:revision>
  <dcterms:created xsi:type="dcterms:W3CDTF">2023-05-24T08:33:02Z</dcterms:created>
  <dcterms:modified xsi:type="dcterms:W3CDTF">2025-08-19T14:33:48Z</dcterms:modified>
</cp:coreProperties>
</file>